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60" r:id="rId1"/>
  </p:sldMasterIdLst>
  <p:notesMasterIdLst>
    <p:notesMasterId r:id="rId15"/>
  </p:notesMasterIdLst>
  <p:handoutMasterIdLst>
    <p:handoutMasterId r:id="rId16"/>
  </p:handoutMasterIdLst>
  <p:sldIdLst>
    <p:sldId id="256" r:id="rId2"/>
    <p:sldId id="360" r:id="rId3"/>
    <p:sldId id="356" r:id="rId4"/>
    <p:sldId id="344" r:id="rId5"/>
    <p:sldId id="345" r:id="rId6"/>
    <p:sldId id="346" r:id="rId7"/>
    <p:sldId id="347" r:id="rId8"/>
    <p:sldId id="357" r:id="rId9"/>
    <p:sldId id="358" r:id="rId10"/>
    <p:sldId id="351" r:id="rId11"/>
    <p:sldId id="354" r:id="rId12"/>
    <p:sldId id="359" r:id="rId13"/>
    <p:sldId id="355" r:id="rId14"/>
  </p:sldIdLst>
  <p:sldSz cx="9144000" cy="6858000" type="screen4x3"/>
  <p:notesSz cx="6797675" cy="9926638"/>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6">
          <p15:clr>
            <a:srgbClr val="A4A3A4"/>
          </p15:clr>
        </p15:guide>
        <p15:guide id="2" pos="2141">
          <p15:clr>
            <a:srgbClr val="A4A3A4"/>
          </p15:clr>
        </p15:guide>
        <p15:guide id="3" orient="horz"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EBEB"/>
    <a:srgbClr val="E6E6E6"/>
    <a:srgbClr val="EEF682"/>
    <a:srgbClr val="3A9DB8"/>
    <a:srgbClr val="46A89C"/>
    <a:srgbClr val="FFCC00"/>
    <a:srgbClr val="FFCC66"/>
    <a:srgbClr val="096299"/>
    <a:srgbClr val="0099FF"/>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淺色樣式 1 - 輔色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淺色樣式 2 - 輔色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042" autoAdjust="0"/>
    <p:restoredTop sz="94176" autoAdjust="0"/>
  </p:normalViewPr>
  <p:slideViewPr>
    <p:cSldViewPr>
      <p:cViewPr>
        <p:scale>
          <a:sx n="116" d="100"/>
          <a:sy n="116" d="100"/>
        </p:scale>
        <p:origin x="-1494" y="72"/>
      </p:cViewPr>
      <p:guideLst>
        <p:guide orient="horz" pos="2160"/>
        <p:guide pos="2880"/>
      </p:guideLst>
    </p:cSldViewPr>
  </p:slideViewPr>
  <p:outlineViewPr>
    <p:cViewPr>
      <p:scale>
        <a:sx n="33" d="100"/>
        <a:sy n="33" d="100"/>
      </p:scale>
      <p:origin x="0" y="2946"/>
    </p:cViewPr>
  </p:outlineViewPr>
  <p:notesTextViewPr>
    <p:cViewPr>
      <p:scale>
        <a:sx n="1" d="1"/>
        <a:sy n="1" d="1"/>
      </p:scale>
      <p:origin x="0" y="0"/>
    </p:cViewPr>
  </p:notesTextViewPr>
  <p:sorterViewPr>
    <p:cViewPr>
      <p:scale>
        <a:sx n="100" d="100"/>
        <a:sy n="100" d="100"/>
      </p:scale>
      <p:origin x="0" y="2982"/>
    </p:cViewPr>
  </p:sorterViewPr>
  <p:notesViewPr>
    <p:cSldViewPr>
      <p:cViewPr varScale="1">
        <p:scale>
          <a:sx n="72" d="100"/>
          <a:sy n="72" d="100"/>
        </p:scale>
        <p:origin x="-2208" y="-108"/>
      </p:cViewPr>
      <p:guideLst>
        <p:guide orient="horz" pos="3126"/>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60" cy="496332"/>
          </a:xfrm>
          <a:prstGeom prst="rect">
            <a:avLst/>
          </a:prstGeom>
        </p:spPr>
        <p:txBody>
          <a:bodyPr vert="horz" lIns="95563" tIns="47781" rIns="95563" bIns="47781" rtlCol="0"/>
          <a:lstStyle>
            <a:lvl1pPr algn="l">
              <a:defRPr sz="1300"/>
            </a:lvl1pPr>
          </a:lstStyle>
          <a:p>
            <a:endParaRPr lang="zh-TW" altLang="en-US"/>
          </a:p>
        </p:txBody>
      </p:sp>
      <p:sp>
        <p:nvSpPr>
          <p:cNvPr id="3" name="日期版面配置區 2"/>
          <p:cNvSpPr>
            <a:spLocks noGrp="1"/>
          </p:cNvSpPr>
          <p:nvPr>
            <p:ph type="dt" sz="quarter" idx="1"/>
          </p:nvPr>
        </p:nvSpPr>
        <p:spPr>
          <a:xfrm>
            <a:off x="3850443" y="0"/>
            <a:ext cx="2945660" cy="496332"/>
          </a:xfrm>
          <a:prstGeom prst="rect">
            <a:avLst/>
          </a:prstGeom>
        </p:spPr>
        <p:txBody>
          <a:bodyPr vert="horz" lIns="95563" tIns="47781" rIns="95563" bIns="47781" rtlCol="0"/>
          <a:lstStyle>
            <a:lvl1pPr algn="r">
              <a:defRPr sz="1300"/>
            </a:lvl1pPr>
          </a:lstStyle>
          <a:p>
            <a:fld id="{7F4B0B34-12E6-4C68-80BD-2102A909D4BF}" type="datetimeFigureOut">
              <a:rPr lang="zh-TW" altLang="en-US" smtClean="0"/>
              <a:t>2021/12/24</a:t>
            </a:fld>
            <a:endParaRPr lang="zh-TW" altLang="en-US"/>
          </a:p>
        </p:txBody>
      </p:sp>
      <p:sp>
        <p:nvSpPr>
          <p:cNvPr id="4" name="頁尾版面配置區 3"/>
          <p:cNvSpPr>
            <a:spLocks noGrp="1"/>
          </p:cNvSpPr>
          <p:nvPr>
            <p:ph type="ftr" sz="quarter" idx="2"/>
          </p:nvPr>
        </p:nvSpPr>
        <p:spPr>
          <a:xfrm>
            <a:off x="0" y="9428584"/>
            <a:ext cx="2945660" cy="496332"/>
          </a:xfrm>
          <a:prstGeom prst="rect">
            <a:avLst/>
          </a:prstGeom>
        </p:spPr>
        <p:txBody>
          <a:bodyPr vert="horz" lIns="95563" tIns="47781" rIns="95563" bIns="47781" rtlCol="0" anchor="b"/>
          <a:lstStyle>
            <a:lvl1pPr algn="l">
              <a:defRPr sz="1300"/>
            </a:lvl1pPr>
          </a:lstStyle>
          <a:p>
            <a:endParaRPr lang="zh-TW" altLang="en-US"/>
          </a:p>
        </p:txBody>
      </p:sp>
      <p:sp>
        <p:nvSpPr>
          <p:cNvPr id="5" name="投影片編號版面配置區 4"/>
          <p:cNvSpPr>
            <a:spLocks noGrp="1"/>
          </p:cNvSpPr>
          <p:nvPr>
            <p:ph type="sldNum" sz="quarter" idx="3"/>
          </p:nvPr>
        </p:nvSpPr>
        <p:spPr>
          <a:xfrm>
            <a:off x="3850443" y="9428584"/>
            <a:ext cx="2945660" cy="496332"/>
          </a:xfrm>
          <a:prstGeom prst="rect">
            <a:avLst/>
          </a:prstGeom>
        </p:spPr>
        <p:txBody>
          <a:bodyPr vert="horz" lIns="95563" tIns="47781" rIns="95563" bIns="47781" rtlCol="0" anchor="b"/>
          <a:lstStyle>
            <a:lvl1pPr algn="r">
              <a:defRPr sz="1300"/>
            </a:lvl1pPr>
          </a:lstStyle>
          <a:p>
            <a:fld id="{578ED847-9B9A-45DF-8CCE-B7B10C9762BE}" type="slidenum">
              <a:rPr lang="zh-TW" altLang="en-US" smtClean="0"/>
              <a:t>‹#›</a:t>
            </a:fld>
            <a:endParaRPr lang="zh-TW" altLang="en-US"/>
          </a:p>
        </p:txBody>
      </p:sp>
    </p:spTree>
    <p:extLst>
      <p:ext uri="{BB962C8B-B14F-4D97-AF65-F5344CB8AC3E}">
        <p14:creationId xmlns:p14="http://schemas.microsoft.com/office/powerpoint/2010/main" val="3677998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60" cy="496332"/>
          </a:xfrm>
          <a:prstGeom prst="rect">
            <a:avLst/>
          </a:prstGeom>
        </p:spPr>
        <p:txBody>
          <a:bodyPr vert="horz" lIns="95563" tIns="47781" rIns="95563" bIns="47781" rtlCol="0"/>
          <a:lstStyle>
            <a:lvl1pPr algn="l">
              <a:defRPr sz="1300"/>
            </a:lvl1pPr>
          </a:lstStyle>
          <a:p>
            <a:endParaRPr lang="zh-TW" altLang="en-US"/>
          </a:p>
        </p:txBody>
      </p:sp>
      <p:sp>
        <p:nvSpPr>
          <p:cNvPr id="3" name="日期版面配置區 2"/>
          <p:cNvSpPr>
            <a:spLocks noGrp="1"/>
          </p:cNvSpPr>
          <p:nvPr>
            <p:ph type="dt" idx="1"/>
          </p:nvPr>
        </p:nvSpPr>
        <p:spPr>
          <a:xfrm>
            <a:off x="3850443" y="0"/>
            <a:ext cx="2945660" cy="496332"/>
          </a:xfrm>
          <a:prstGeom prst="rect">
            <a:avLst/>
          </a:prstGeom>
        </p:spPr>
        <p:txBody>
          <a:bodyPr vert="horz" lIns="95563" tIns="47781" rIns="95563" bIns="47781" rtlCol="0"/>
          <a:lstStyle>
            <a:lvl1pPr algn="r">
              <a:defRPr sz="1300"/>
            </a:lvl1pPr>
          </a:lstStyle>
          <a:p>
            <a:fld id="{DB786976-68CE-4DE1-8C25-68102EF578AD}" type="datetimeFigureOut">
              <a:rPr lang="zh-TW" altLang="en-US" smtClean="0"/>
              <a:t>2021/12/24</a:t>
            </a:fld>
            <a:endParaRPr lang="zh-TW" altLang="en-US"/>
          </a:p>
        </p:txBody>
      </p:sp>
      <p:sp>
        <p:nvSpPr>
          <p:cNvPr id="4" name="投影片圖像版面配置區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5563" tIns="47781" rIns="95563" bIns="47781" rtlCol="0" anchor="ctr"/>
          <a:lstStyle/>
          <a:p>
            <a:endParaRPr lang="zh-TW" altLang="en-US"/>
          </a:p>
        </p:txBody>
      </p:sp>
      <p:sp>
        <p:nvSpPr>
          <p:cNvPr id="5" name="備忘稿版面配置區 4"/>
          <p:cNvSpPr>
            <a:spLocks noGrp="1"/>
          </p:cNvSpPr>
          <p:nvPr>
            <p:ph type="body" sz="quarter" idx="3"/>
          </p:nvPr>
        </p:nvSpPr>
        <p:spPr>
          <a:xfrm>
            <a:off x="679768" y="4715154"/>
            <a:ext cx="5438140" cy="4466987"/>
          </a:xfrm>
          <a:prstGeom prst="rect">
            <a:avLst/>
          </a:prstGeom>
        </p:spPr>
        <p:txBody>
          <a:bodyPr vert="horz" lIns="95563" tIns="47781" rIns="95563" bIns="47781"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9428584"/>
            <a:ext cx="2945660" cy="496332"/>
          </a:xfrm>
          <a:prstGeom prst="rect">
            <a:avLst/>
          </a:prstGeom>
        </p:spPr>
        <p:txBody>
          <a:bodyPr vert="horz" lIns="95563" tIns="47781" rIns="95563" bIns="47781" rtlCol="0" anchor="b"/>
          <a:lstStyle>
            <a:lvl1pPr algn="l">
              <a:defRPr sz="1300"/>
            </a:lvl1pPr>
          </a:lstStyle>
          <a:p>
            <a:endParaRPr lang="zh-TW" altLang="en-US"/>
          </a:p>
        </p:txBody>
      </p:sp>
      <p:sp>
        <p:nvSpPr>
          <p:cNvPr id="7" name="投影片編號版面配置區 6"/>
          <p:cNvSpPr>
            <a:spLocks noGrp="1"/>
          </p:cNvSpPr>
          <p:nvPr>
            <p:ph type="sldNum" sz="quarter" idx="5"/>
          </p:nvPr>
        </p:nvSpPr>
        <p:spPr>
          <a:xfrm>
            <a:off x="3850443" y="9428584"/>
            <a:ext cx="2945660" cy="496332"/>
          </a:xfrm>
          <a:prstGeom prst="rect">
            <a:avLst/>
          </a:prstGeom>
        </p:spPr>
        <p:txBody>
          <a:bodyPr vert="horz" lIns="95563" tIns="47781" rIns="95563" bIns="47781" rtlCol="0" anchor="b"/>
          <a:lstStyle>
            <a:lvl1pPr algn="r">
              <a:defRPr sz="1300"/>
            </a:lvl1pPr>
          </a:lstStyle>
          <a:p>
            <a:fld id="{FF05BCA8-1ADE-4278-9999-DF6EC1884877}" type="slidenum">
              <a:rPr lang="zh-TW" altLang="en-US" smtClean="0"/>
              <a:t>‹#›</a:t>
            </a:fld>
            <a:endParaRPr lang="zh-TW" altLang="en-US"/>
          </a:p>
        </p:txBody>
      </p:sp>
    </p:spTree>
    <p:extLst>
      <p:ext uri="{BB962C8B-B14F-4D97-AF65-F5344CB8AC3E}">
        <p14:creationId xmlns:p14="http://schemas.microsoft.com/office/powerpoint/2010/main" val="6855166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F05BCA8-1ADE-4278-9999-DF6EC1884877}" type="slidenum">
              <a:rPr lang="zh-TW" altLang="en-US" smtClean="0"/>
              <a:t>2</a:t>
            </a:fld>
            <a:endParaRPr lang="zh-TW" altLang="en-US"/>
          </a:p>
        </p:txBody>
      </p:sp>
    </p:spTree>
    <p:extLst>
      <p:ext uri="{BB962C8B-B14F-4D97-AF65-F5344CB8AC3E}">
        <p14:creationId xmlns:p14="http://schemas.microsoft.com/office/powerpoint/2010/main" val="21274690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10"/>
          </p:nvPr>
        </p:nvSpPr>
        <p:spPr/>
        <p:txBody>
          <a:bodyPr/>
          <a:lstStyle/>
          <a:p>
            <a:fld id="{FF05BCA8-1ADE-4278-9999-DF6EC1884877}" type="slidenum">
              <a:rPr lang="zh-TW" altLang="en-US" smtClean="0"/>
              <a:t>3</a:t>
            </a:fld>
            <a:endParaRPr lang="zh-TW" altLang="en-US"/>
          </a:p>
        </p:txBody>
      </p:sp>
    </p:spTree>
    <p:extLst>
      <p:ext uri="{BB962C8B-B14F-4D97-AF65-F5344CB8AC3E}">
        <p14:creationId xmlns:p14="http://schemas.microsoft.com/office/powerpoint/2010/main" val="3792732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0" y="2252464"/>
            <a:ext cx="9144000" cy="1077863"/>
          </a:xfrm>
        </p:spPr>
        <p:txBody>
          <a:bodyPr>
            <a:noAutofit/>
          </a:bodyPr>
          <a:lstStyle>
            <a:lvl1pPr>
              <a:defRPr sz="6700">
                <a:latin typeface="Adobe 繁黑體 Std B" pitchFamily="34" charset="-120"/>
                <a:ea typeface="Adobe 繁黑體 Std B" pitchFamily="34" charset="-120"/>
              </a:defRPr>
            </a:lvl1pPr>
          </a:lstStyle>
          <a:p>
            <a:r>
              <a:rPr lang="zh-TW" altLang="en-US"/>
              <a:t>按一下以編輯母片標題樣式</a:t>
            </a:r>
            <a:endParaRPr lang="zh-TW" altLang="en-US" dirty="0"/>
          </a:p>
        </p:txBody>
      </p:sp>
      <p:sp>
        <p:nvSpPr>
          <p:cNvPr id="3" name="副標題 2"/>
          <p:cNvSpPr>
            <a:spLocks noGrp="1"/>
          </p:cNvSpPr>
          <p:nvPr>
            <p:ph type="subTitle" idx="1"/>
          </p:nvPr>
        </p:nvSpPr>
        <p:spPr>
          <a:xfrm>
            <a:off x="0" y="3332584"/>
            <a:ext cx="6400800" cy="1752600"/>
          </a:xfrm>
        </p:spPr>
        <p:txBody>
          <a:bodyPr>
            <a:normAutofit/>
          </a:bodyPr>
          <a:lstStyle>
            <a:lvl1pPr marL="0" indent="0" algn="l">
              <a:buNone/>
              <a:defRPr sz="2800">
                <a:solidFill>
                  <a:schemeClr val="bg1">
                    <a:lumMod val="50000"/>
                  </a:schemeClr>
                </a:solidFill>
                <a:latin typeface="Adobe 黑体 Std R" pitchFamily="34" charset="-128"/>
                <a:ea typeface="Adobe 黑体 Std R" pitchFamily="34" charset="-128"/>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endParaRPr lang="zh-TW" altLang="en-US" dirty="0"/>
          </a:p>
        </p:txBody>
      </p:sp>
      <p:sp>
        <p:nvSpPr>
          <p:cNvPr id="4" name="日期版面配置區 3"/>
          <p:cNvSpPr>
            <a:spLocks noGrp="1"/>
          </p:cNvSpPr>
          <p:nvPr>
            <p:ph type="dt" sz="half" idx="10"/>
          </p:nvPr>
        </p:nvSpPr>
        <p:spPr/>
        <p:txBody>
          <a:bodyPr/>
          <a:lstStyle>
            <a:lvl1pPr>
              <a:defRPr sz="1200">
                <a:solidFill>
                  <a:schemeClr val="bg1">
                    <a:lumMod val="65000"/>
                  </a:schemeClr>
                </a:solidFill>
                <a:latin typeface="Adobe 繁黑體 Std B" pitchFamily="34" charset="-120"/>
                <a:ea typeface="Adobe 繁黑體 Std B" pitchFamily="34" charset="-120"/>
              </a:defRPr>
            </a:lvl1pPr>
          </a:lstStyle>
          <a:p>
            <a:endParaRPr lang="zh-TW" altLang="en-US" dirty="0"/>
          </a:p>
        </p:txBody>
      </p:sp>
      <p:sp>
        <p:nvSpPr>
          <p:cNvPr id="5" name="頁尾版面配置區 4"/>
          <p:cNvSpPr>
            <a:spLocks noGrp="1"/>
          </p:cNvSpPr>
          <p:nvPr>
            <p:ph type="ftr" sz="quarter" idx="11"/>
          </p:nvPr>
        </p:nvSpPr>
        <p:spPr>
          <a:xfrm>
            <a:off x="395536" y="6237312"/>
            <a:ext cx="3312368" cy="360040"/>
          </a:xfrm>
        </p:spPr>
        <p:txBody>
          <a:bodyPr/>
          <a:lstStyle>
            <a:lvl1pPr algn="l">
              <a:lnSpc>
                <a:spcPts val="1600"/>
              </a:lnSpc>
              <a:defRPr sz="1200">
                <a:solidFill>
                  <a:schemeClr val="bg1">
                    <a:lumMod val="65000"/>
                  </a:schemeClr>
                </a:solidFill>
                <a:latin typeface="Adobe 繁黑體 Std B" pitchFamily="34" charset="-120"/>
                <a:ea typeface="Adobe 繁黑體 Std B" pitchFamily="34" charset="-120"/>
              </a:defRPr>
            </a:lvl1pPr>
          </a:lstStyle>
          <a:p>
            <a:endParaRPr lang="zh-TW" altLang="en-US" dirty="0"/>
          </a:p>
        </p:txBody>
      </p:sp>
      <p:sp>
        <p:nvSpPr>
          <p:cNvPr id="9" name="投影片編號版面配置區 5"/>
          <p:cNvSpPr>
            <a:spLocks noGrp="1"/>
          </p:cNvSpPr>
          <p:nvPr>
            <p:ph type="sldNum" sz="quarter" idx="4"/>
          </p:nvPr>
        </p:nvSpPr>
        <p:spPr>
          <a:xfrm>
            <a:off x="8532440" y="6165303"/>
            <a:ext cx="611559" cy="237124"/>
          </a:xfrm>
          <a:prstGeom prst="rect">
            <a:avLst/>
          </a:prstGeom>
          <a:solidFill>
            <a:schemeClr val="tx1">
              <a:lumMod val="50000"/>
              <a:lumOff val="50000"/>
              <a:alpha val="25000"/>
            </a:schemeClr>
          </a:solidFill>
        </p:spPr>
        <p:txBody>
          <a:bodyPr vert="horz" lIns="0" tIns="0" rIns="0" bIns="0" rtlCol="0" anchor="ctr"/>
          <a:lstStyle>
            <a:lvl1pPr algn="l">
              <a:defRPr sz="1800">
                <a:solidFill>
                  <a:schemeClr val="tx1">
                    <a:tint val="75000"/>
                  </a:schemeClr>
                </a:solidFill>
              </a:defRPr>
            </a:lvl1pPr>
          </a:lstStyle>
          <a:p>
            <a:r>
              <a:rPr lang="zh-TW" altLang="en-US" dirty="0"/>
              <a:t> </a:t>
            </a:r>
            <a:fld id="{D3EE768E-844E-484A-8190-E019483211C0}" type="slidenum">
              <a:rPr lang="zh-TW" altLang="en-US" smtClean="0"/>
              <a:pPr/>
              <a:t>‹#›</a:t>
            </a:fld>
            <a:endParaRPr lang="zh-TW" altLang="en-US" dirty="0"/>
          </a:p>
        </p:txBody>
      </p:sp>
    </p:spTree>
    <p:extLst>
      <p:ext uri="{BB962C8B-B14F-4D97-AF65-F5344CB8AC3E}">
        <p14:creationId xmlns:p14="http://schemas.microsoft.com/office/powerpoint/2010/main" val="1773195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a:xfrm>
            <a:off x="467544" y="197768"/>
            <a:ext cx="8229600" cy="1143000"/>
          </a:xfrm>
        </p:spPr>
        <p:txBody>
          <a:bodyPr/>
          <a:lstStyle>
            <a:lvl1pPr algn="ctr">
              <a:defRPr/>
            </a:lvl1p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TW" altLang="en-US" dirty="0"/>
          </a:p>
        </p:txBody>
      </p:sp>
      <p:sp>
        <p:nvSpPr>
          <p:cNvPr id="4" name="日期版面配置區 3"/>
          <p:cNvSpPr>
            <a:spLocks noGrp="1"/>
          </p:cNvSpPr>
          <p:nvPr>
            <p:ph type="dt" sz="half" idx="10"/>
          </p:nvPr>
        </p:nvSpPr>
        <p:spPr/>
        <p:txBody>
          <a:bodyPr/>
          <a:lstStyle>
            <a:lvl1pPr>
              <a:defRPr>
                <a:solidFill>
                  <a:schemeClr val="bg1">
                    <a:lumMod val="65000"/>
                  </a:schemeClr>
                </a:solidFill>
                <a:latin typeface="Adobe 繁黑體 Std B" pitchFamily="34" charset="-120"/>
                <a:ea typeface="Adobe 繁黑體 Std B" pitchFamily="34" charset="-120"/>
              </a:defRPr>
            </a:lvl1pPr>
          </a:lstStyle>
          <a:p>
            <a:endParaRPr lang="zh-TW" altLang="en-US"/>
          </a:p>
        </p:txBody>
      </p:sp>
      <p:sp>
        <p:nvSpPr>
          <p:cNvPr id="5" name="頁尾版面配置區 4"/>
          <p:cNvSpPr>
            <a:spLocks noGrp="1"/>
          </p:cNvSpPr>
          <p:nvPr>
            <p:ph type="ftr" sz="quarter" idx="11"/>
          </p:nvPr>
        </p:nvSpPr>
        <p:spPr/>
        <p:txBody>
          <a:bodyPr/>
          <a:lstStyle>
            <a:lvl1pPr>
              <a:defRPr>
                <a:solidFill>
                  <a:schemeClr val="bg1">
                    <a:lumMod val="65000"/>
                  </a:schemeClr>
                </a:solidFill>
                <a:latin typeface="Adobe 繁黑體 Std B" pitchFamily="34" charset="-120"/>
                <a:ea typeface="Adobe 繁黑體 Std B" pitchFamily="34" charset="-120"/>
              </a:defRPr>
            </a:lvl1pPr>
          </a:lstStyle>
          <a:p>
            <a:endParaRPr lang="zh-TW" altLang="en-US"/>
          </a:p>
        </p:txBody>
      </p:sp>
      <p:sp>
        <p:nvSpPr>
          <p:cNvPr id="9" name="投影片編號版面配置區 5"/>
          <p:cNvSpPr>
            <a:spLocks noGrp="1"/>
          </p:cNvSpPr>
          <p:nvPr>
            <p:ph type="sldNum" sz="quarter" idx="4"/>
          </p:nvPr>
        </p:nvSpPr>
        <p:spPr>
          <a:xfrm>
            <a:off x="8532440" y="6165303"/>
            <a:ext cx="611559" cy="237124"/>
          </a:xfrm>
          <a:prstGeom prst="rect">
            <a:avLst/>
          </a:prstGeom>
          <a:solidFill>
            <a:schemeClr val="tx1">
              <a:lumMod val="50000"/>
              <a:lumOff val="50000"/>
              <a:alpha val="25000"/>
            </a:schemeClr>
          </a:solidFill>
        </p:spPr>
        <p:txBody>
          <a:bodyPr vert="horz" lIns="0" tIns="0" rIns="0" bIns="0" rtlCol="0" anchor="ctr"/>
          <a:lstStyle>
            <a:lvl1pPr algn="l">
              <a:defRPr sz="1800">
                <a:solidFill>
                  <a:schemeClr val="tx1">
                    <a:tint val="75000"/>
                  </a:schemeClr>
                </a:solidFill>
              </a:defRPr>
            </a:lvl1pPr>
          </a:lstStyle>
          <a:p>
            <a:r>
              <a:rPr lang="zh-TW" altLang="en-US" dirty="0"/>
              <a:t> </a:t>
            </a:r>
            <a:fld id="{D3EE768E-844E-484A-8190-E019483211C0}" type="slidenum">
              <a:rPr lang="zh-TW" altLang="en-US" smtClean="0"/>
              <a:pPr/>
              <a:t>‹#›</a:t>
            </a:fld>
            <a:endParaRPr lang="zh-TW" altLang="en-US" dirty="0"/>
          </a:p>
        </p:txBody>
      </p:sp>
    </p:spTree>
    <p:extLst>
      <p:ext uri="{BB962C8B-B14F-4D97-AF65-F5344CB8AC3E}">
        <p14:creationId xmlns:p14="http://schemas.microsoft.com/office/powerpoint/2010/main" val="1809926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solidFill>
                  <a:schemeClr val="bg1">
                    <a:lumMod val="65000"/>
                  </a:schemeClr>
                </a:solidFill>
                <a:latin typeface="Adobe 繁黑體 Std B" pitchFamily="34" charset="-120"/>
                <a:ea typeface="Adobe 繁黑體 Std B" pitchFamily="34" charset="-120"/>
              </a:defRPr>
            </a:lvl1pPr>
          </a:lstStyle>
          <a:p>
            <a:endParaRPr lang="zh-TW" altLang="en-US"/>
          </a:p>
        </p:txBody>
      </p:sp>
      <p:sp>
        <p:nvSpPr>
          <p:cNvPr id="5" name="頁尾版面配置區 4"/>
          <p:cNvSpPr>
            <a:spLocks noGrp="1"/>
          </p:cNvSpPr>
          <p:nvPr>
            <p:ph type="ftr" sz="quarter" idx="11"/>
          </p:nvPr>
        </p:nvSpPr>
        <p:spPr/>
        <p:txBody>
          <a:bodyPr/>
          <a:lstStyle>
            <a:lvl1pPr>
              <a:defRPr>
                <a:solidFill>
                  <a:schemeClr val="bg1">
                    <a:lumMod val="65000"/>
                  </a:schemeClr>
                </a:solidFill>
                <a:latin typeface="Adobe 繁黑體 Std B" pitchFamily="34" charset="-120"/>
                <a:ea typeface="Adobe 繁黑體 Std B" pitchFamily="34" charset="-120"/>
              </a:defRPr>
            </a:lvl1pPr>
          </a:lstStyle>
          <a:p>
            <a:endParaRPr lang="zh-TW" altLang="en-US"/>
          </a:p>
        </p:txBody>
      </p:sp>
      <p:sp>
        <p:nvSpPr>
          <p:cNvPr id="9" name="投影片編號版面配置區 5"/>
          <p:cNvSpPr>
            <a:spLocks noGrp="1"/>
          </p:cNvSpPr>
          <p:nvPr>
            <p:ph type="sldNum" sz="quarter" idx="4"/>
          </p:nvPr>
        </p:nvSpPr>
        <p:spPr>
          <a:xfrm>
            <a:off x="8532440" y="6165303"/>
            <a:ext cx="611559" cy="237124"/>
          </a:xfrm>
          <a:prstGeom prst="rect">
            <a:avLst/>
          </a:prstGeom>
          <a:solidFill>
            <a:schemeClr val="tx1">
              <a:lumMod val="50000"/>
              <a:lumOff val="50000"/>
              <a:alpha val="25000"/>
            </a:schemeClr>
          </a:solidFill>
        </p:spPr>
        <p:txBody>
          <a:bodyPr vert="horz" lIns="0" tIns="0" rIns="0" bIns="0" rtlCol="0" anchor="ctr"/>
          <a:lstStyle>
            <a:lvl1pPr algn="l">
              <a:defRPr sz="1800">
                <a:solidFill>
                  <a:schemeClr val="tx1">
                    <a:tint val="75000"/>
                  </a:schemeClr>
                </a:solidFill>
              </a:defRPr>
            </a:lvl1pPr>
          </a:lstStyle>
          <a:p>
            <a:r>
              <a:rPr lang="zh-TW" altLang="en-US" dirty="0"/>
              <a:t> </a:t>
            </a:r>
            <a:fld id="{D3EE768E-844E-484A-8190-E019483211C0}" type="slidenum">
              <a:rPr lang="zh-TW" altLang="en-US" smtClean="0"/>
              <a:pPr/>
              <a:t>‹#›</a:t>
            </a:fld>
            <a:endParaRPr lang="zh-TW" altLang="en-US" dirty="0"/>
          </a:p>
        </p:txBody>
      </p:sp>
    </p:spTree>
    <p:extLst>
      <p:ext uri="{BB962C8B-B14F-4D97-AF65-F5344CB8AC3E}">
        <p14:creationId xmlns:p14="http://schemas.microsoft.com/office/powerpoint/2010/main" val="12819721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標題及物件">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lvl1pPr>
              <a:defRPr>
                <a:solidFill>
                  <a:schemeClr val="tx1">
                    <a:lumMod val="50000"/>
                    <a:lumOff val="50000"/>
                  </a:schemeClr>
                </a:solidFill>
                <a:latin typeface="Adobe 黑体 Std R" pitchFamily="34" charset="-128"/>
                <a:ea typeface="Adobe 黑体 Std R" pitchFamily="34" charset="-128"/>
              </a:defRPr>
            </a:lvl1pPr>
            <a:lvl2pPr>
              <a:defRPr>
                <a:solidFill>
                  <a:schemeClr val="tx1">
                    <a:lumMod val="50000"/>
                    <a:lumOff val="50000"/>
                  </a:schemeClr>
                </a:solidFill>
                <a:latin typeface="Adobe 黑体 Std R" pitchFamily="34" charset="-128"/>
                <a:ea typeface="Adobe 黑体 Std R" pitchFamily="34" charset="-128"/>
              </a:defRPr>
            </a:lvl2pPr>
            <a:lvl3pPr>
              <a:defRPr>
                <a:solidFill>
                  <a:schemeClr val="tx1">
                    <a:lumMod val="50000"/>
                    <a:lumOff val="50000"/>
                  </a:schemeClr>
                </a:solidFill>
                <a:latin typeface="Adobe 黑体 Std R" pitchFamily="34" charset="-128"/>
                <a:ea typeface="Adobe 黑体 Std R" pitchFamily="34" charset="-128"/>
              </a:defRPr>
            </a:lvl3pPr>
            <a:lvl4pPr>
              <a:defRPr>
                <a:solidFill>
                  <a:schemeClr val="tx1">
                    <a:lumMod val="50000"/>
                    <a:lumOff val="50000"/>
                  </a:schemeClr>
                </a:solidFill>
                <a:latin typeface="Adobe 黑体 Std R" pitchFamily="34" charset="-128"/>
                <a:ea typeface="Adobe 黑体 Std R" pitchFamily="34" charset="-128"/>
              </a:defRPr>
            </a:lvl4pPr>
            <a:lvl5pPr>
              <a:defRPr>
                <a:solidFill>
                  <a:schemeClr val="tx1">
                    <a:lumMod val="50000"/>
                    <a:lumOff val="50000"/>
                  </a:schemeClr>
                </a:solidFill>
                <a:latin typeface="Adobe 黑体 Std R" pitchFamily="34" charset="-128"/>
                <a:ea typeface="Adobe 黑体 Std R" pitchFamily="34" charset="-128"/>
              </a:defRPr>
            </a:lvl5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TW" altLang="en-US" dirty="0"/>
          </a:p>
        </p:txBody>
      </p:sp>
      <p:sp>
        <p:nvSpPr>
          <p:cNvPr id="4" name="日期版面配置區 3"/>
          <p:cNvSpPr>
            <a:spLocks noGrp="1"/>
          </p:cNvSpPr>
          <p:nvPr>
            <p:ph type="dt" sz="half" idx="10"/>
          </p:nvPr>
        </p:nvSpPr>
        <p:spPr/>
        <p:txBody>
          <a:bodyPr/>
          <a:lstStyle>
            <a:lvl1pPr>
              <a:defRPr sz="1200">
                <a:solidFill>
                  <a:schemeClr val="bg1">
                    <a:lumMod val="65000"/>
                  </a:schemeClr>
                </a:solidFill>
                <a:latin typeface="Adobe 繁黑體 Std B" pitchFamily="34" charset="-120"/>
                <a:ea typeface="Adobe 繁黑體 Std B" pitchFamily="34" charset="-120"/>
              </a:defRPr>
            </a:lvl1pPr>
          </a:lstStyle>
          <a:p>
            <a:endParaRPr lang="zh-TW" altLang="en-US"/>
          </a:p>
        </p:txBody>
      </p:sp>
      <p:sp>
        <p:nvSpPr>
          <p:cNvPr id="5" name="頁尾版面配置區 4"/>
          <p:cNvSpPr>
            <a:spLocks noGrp="1"/>
          </p:cNvSpPr>
          <p:nvPr>
            <p:ph type="ftr" sz="quarter" idx="11"/>
          </p:nvPr>
        </p:nvSpPr>
        <p:spPr>
          <a:xfrm>
            <a:off x="467544" y="6226225"/>
            <a:ext cx="3240360" cy="371127"/>
          </a:xfrm>
        </p:spPr>
        <p:txBody>
          <a:bodyPr/>
          <a:lstStyle>
            <a:lvl1pPr marL="0" marR="0" indent="0" algn="l" defTabSz="914400" rtl="0" eaLnBrk="1" fontAlgn="auto" latinLnBrk="0" hangingPunct="1">
              <a:lnSpc>
                <a:spcPts val="1600"/>
              </a:lnSpc>
              <a:spcBef>
                <a:spcPts val="0"/>
              </a:spcBef>
              <a:spcAft>
                <a:spcPts val="0"/>
              </a:spcAft>
              <a:buClrTx/>
              <a:buSzTx/>
              <a:buFontTx/>
              <a:buNone/>
              <a:tabLst/>
              <a:defRPr sz="1200">
                <a:solidFill>
                  <a:schemeClr val="bg1">
                    <a:lumMod val="65000"/>
                  </a:schemeClr>
                </a:solidFill>
                <a:latin typeface="Adobe 繁黑體 Std B" pitchFamily="34" charset="-120"/>
                <a:ea typeface="Adobe 繁黑體 Std B" pitchFamily="34" charset="-120"/>
              </a:defRPr>
            </a:lvl1pPr>
          </a:lstStyle>
          <a:p>
            <a:endParaRPr lang="zh-TW" altLang="en-US" dirty="0"/>
          </a:p>
        </p:txBody>
      </p:sp>
      <p:sp>
        <p:nvSpPr>
          <p:cNvPr id="7" name="標題版面配置區 1"/>
          <p:cNvSpPr>
            <a:spLocks noGrp="1"/>
          </p:cNvSpPr>
          <p:nvPr>
            <p:ph type="title"/>
          </p:nvPr>
        </p:nvSpPr>
        <p:spPr>
          <a:xfrm>
            <a:off x="0" y="188640"/>
            <a:ext cx="9144000" cy="1143000"/>
          </a:xfrm>
          <a:prstGeom prst="rect">
            <a:avLst/>
          </a:prstGeom>
        </p:spPr>
        <p:txBody>
          <a:bodyPr vert="horz" lIns="91440" tIns="45720" rIns="91440" bIns="45720" rtlCol="0" anchor="ctr">
            <a:normAutofit/>
          </a:bodyPr>
          <a:lstStyle/>
          <a:p>
            <a:r>
              <a:rPr lang="zh-TW" altLang="en-US" dirty="0"/>
              <a:t>按一下以編輯母片標題樣式</a:t>
            </a:r>
          </a:p>
        </p:txBody>
      </p:sp>
      <p:sp>
        <p:nvSpPr>
          <p:cNvPr id="10" name="投影片編號版面配置區 5"/>
          <p:cNvSpPr>
            <a:spLocks noGrp="1"/>
          </p:cNvSpPr>
          <p:nvPr>
            <p:ph type="sldNum" sz="quarter" idx="4"/>
          </p:nvPr>
        </p:nvSpPr>
        <p:spPr>
          <a:xfrm>
            <a:off x="8532440" y="6165303"/>
            <a:ext cx="611559" cy="237124"/>
          </a:xfrm>
          <a:prstGeom prst="rect">
            <a:avLst/>
          </a:prstGeom>
          <a:solidFill>
            <a:schemeClr val="tx1">
              <a:lumMod val="50000"/>
              <a:lumOff val="50000"/>
              <a:alpha val="25000"/>
            </a:schemeClr>
          </a:solidFill>
        </p:spPr>
        <p:txBody>
          <a:bodyPr vert="horz" lIns="0" tIns="0" rIns="0" bIns="0" rtlCol="0" anchor="ctr"/>
          <a:lstStyle>
            <a:lvl1pPr algn="l">
              <a:defRPr sz="1800">
                <a:solidFill>
                  <a:schemeClr val="tx1">
                    <a:tint val="75000"/>
                  </a:schemeClr>
                </a:solidFill>
              </a:defRPr>
            </a:lvl1pPr>
          </a:lstStyle>
          <a:p>
            <a:r>
              <a:rPr lang="zh-TW" altLang="en-US" dirty="0"/>
              <a:t> </a:t>
            </a:r>
            <a:fld id="{D3EE768E-844E-484A-8190-E019483211C0}" type="slidenum">
              <a:rPr lang="zh-TW" altLang="en-US" smtClean="0"/>
              <a:pPr/>
              <a:t>‹#›</a:t>
            </a:fld>
            <a:endParaRPr lang="zh-TW" altLang="en-US" dirty="0"/>
          </a:p>
        </p:txBody>
      </p:sp>
    </p:spTree>
    <p:extLst>
      <p:ext uri="{BB962C8B-B14F-4D97-AF65-F5344CB8AC3E}">
        <p14:creationId xmlns:p14="http://schemas.microsoft.com/office/powerpoint/2010/main" val="9446869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576064" y="197768"/>
            <a:ext cx="8028384" cy="1143000"/>
          </a:xfrm>
        </p:spPr>
        <p:txBody>
          <a:bodyPr>
            <a:normAutofit/>
          </a:bodyPr>
          <a:lstStyle>
            <a:lvl1pPr algn="ctr">
              <a:defRPr sz="5000">
                <a:solidFill>
                  <a:schemeClr val="tx1">
                    <a:lumMod val="75000"/>
                    <a:lumOff val="25000"/>
                  </a:schemeClr>
                </a:solidFill>
                <a:latin typeface="Adobe 繁黑體 Std B" pitchFamily="34" charset="-120"/>
                <a:ea typeface="Adobe 繁黑體 Std B" pitchFamily="34" charset="-120"/>
              </a:defRPr>
            </a:lvl1pPr>
          </a:lstStyle>
          <a:p>
            <a:r>
              <a:rPr lang="zh-TW" altLang="en-US"/>
              <a:t>按一下以編輯母片標題樣式</a:t>
            </a:r>
            <a:endParaRPr lang="zh-TW" altLang="en-US" dirty="0"/>
          </a:p>
        </p:txBody>
      </p:sp>
      <p:sp>
        <p:nvSpPr>
          <p:cNvPr id="3" name="內容版面配置區 2"/>
          <p:cNvSpPr>
            <a:spLocks noGrp="1"/>
          </p:cNvSpPr>
          <p:nvPr>
            <p:ph idx="1"/>
          </p:nvPr>
        </p:nvSpPr>
        <p:spPr/>
        <p:txBody>
          <a:bodyPr/>
          <a:lstStyle>
            <a:lvl1pPr>
              <a:lnSpc>
                <a:spcPct val="150000"/>
              </a:lnSpc>
              <a:defRPr>
                <a:solidFill>
                  <a:schemeClr val="tx1">
                    <a:lumMod val="65000"/>
                    <a:lumOff val="35000"/>
                  </a:schemeClr>
                </a:solidFill>
                <a:latin typeface="Adobe 繁黑體 Std B" pitchFamily="34" charset="-120"/>
                <a:ea typeface="Adobe 繁黑體 Std B" pitchFamily="34" charset="-120"/>
              </a:defRPr>
            </a:lvl1pPr>
            <a:lvl2pPr>
              <a:lnSpc>
                <a:spcPct val="150000"/>
              </a:lnSpc>
              <a:defRPr>
                <a:solidFill>
                  <a:schemeClr val="tx1">
                    <a:lumMod val="65000"/>
                    <a:lumOff val="35000"/>
                  </a:schemeClr>
                </a:solidFill>
                <a:latin typeface="Adobe 繁黑體 Std B" pitchFamily="34" charset="-120"/>
                <a:ea typeface="Adobe 繁黑體 Std B" pitchFamily="34" charset="-120"/>
              </a:defRPr>
            </a:lvl2pPr>
            <a:lvl3pPr>
              <a:lnSpc>
                <a:spcPct val="150000"/>
              </a:lnSpc>
              <a:defRPr>
                <a:solidFill>
                  <a:schemeClr val="tx1">
                    <a:lumMod val="65000"/>
                    <a:lumOff val="35000"/>
                  </a:schemeClr>
                </a:solidFill>
                <a:latin typeface="Adobe 繁黑體 Std B" pitchFamily="34" charset="-120"/>
                <a:ea typeface="Adobe 繁黑體 Std B" pitchFamily="34" charset="-120"/>
              </a:defRPr>
            </a:lvl3pPr>
            <a:lvl4pPr>
              <a:lnSpc>
                <a:spcPct val="150000"/>
              </a:lnSpc>
              <a:defRPr>
                <a:solidFill>
                  <a:schemeClr val="tx1">
                    <a:lumMod val="65000"/>
                    <a:lumOff val="35000"/>
                  </a:schemeClr>
                </a:solidFill>
                <a:latin typeface="Adobe 繁黑體 Std B" pitchFamily="34" charset="-120"/>
                <a:ea typeface="Adobe 繁黑體 Std B" pitchFamily="34" charset="-120"/>
              </a:defRPr>
            </a:lvl4pPr>
            <a:lvl5pPr>
              <a:lnSpc>
                <a:spcPct val="150000"/>
              </a:lnSpc>
              <a:defRPr>
                <a:solidFill>
                  <a:schemeClr val="tx1">
                    <a:lumMod val="65000"/>
                    <a:lumOff val="35000"/>
                  </a:schemeClr>
                </a:solidFill>
                <a:latin typeface="Adobe 繁黑體 Std B" pitchFamily="34" charset="-120"/>
                <a:ea typeface="Adobe 繁黑體 Std B" pitchFamily="34"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3"/>
          <p:cNvSpPr>
            <a:spLocks noGrp="1"/>
          </p:cNvSpPr>
          <p:nvPr>
            <p:ph type="dt" sz="half" idx="10"/>
          </p:nvPr>
        </p:nvSpPr>
        <p:spPr/>
        <p:txBody>
          <a:bodyPr/>
          <a:lstStyle>
            <a:lvl1pPr>
              <a:defRPr sz="1200">
                <a:solidFill>
                  <a:schemeClr val="bg1">
                    <a:lumMod val="65000"/>
                  </a:schemeClr>
                </a:solidFill>
                <a:latin typeface="Adobe 繁黑體 Std B" pitchFamily="34" charset="-120"/>
                <a:ea typeface="Adobe 繁黑體 Std B" pitchFamily="34" charset="-120"/>
              </a:defRPr>
            </a:lvl1pPr>
          </a:lstStyle>
          <a:p>
            <a:endParaRPr lang="zh-TW" altLang="en-US" dirty="0"/>
          </a:p>
        </p:txBody>
      </p:sp>
      <p:sp>
        <p:nvSpPr>
          <p:cNvPr id="5" name="頁尾版面配置區 4"/>
          <p:cNvSpPr>
            <a:spLocks noGrp="1"/>
          </p:cNvSpPr>
          <p:nvPr>
            <p:ph type="ftr" sz="quarter" idx="11"/>
          </p:nvPr>
        </p:nvSpPr>
        <p:spPr>
          <a:xfrm>
            <a:off x="467544" y="6226225"/>
            <a:ext cx="3240360" cy="371127"/>
          </a:xfrm>
        </p:spPr>
        <p:txBody>
          <a:bodyPr/>
          <a:lstStyle>
            <a:lvl1pPr marL="0" marR="0" indent="0" algn="l" defTabSz="914400" rtl="0" eaLnBrk="1" fontAlgn="auto" latinLnBrk="0" hangingPunct="1">
              <a:lnSpc>
                <a:spcPts val="1600"/>
              </a:lnSpc>
              <a:spcBef>
                <a:spcPts val="0"/>
              </a:spcBef>
              <a:spcAft>
                <a:spcPts val="0"/>
              </a:spcAft>
              <a:buClrTx/>
              <a:buSzTx/>
              <a:buFontTx/>
              <a:buNone/>
              <a:tabLst/>
              <a:defRPr sz="1200">
                <a:solidFill>
                  <a:schemeClr val="bg1">
                    <a:lumMod val="65000"/>
                  </a:schemeClr>
                </a:solidFill>
                <a:latin typeface="Adobe 繁黑體 Std B" pitchFamily="34" charset="-120"/>
                <a:ea typeface="Adobe 繁黑體 Std B" pitchFamily="34" charset="-120"/>
              </a:defRPr>
            </a:lvl1pPr>
          </a:lstStyle>
          <a:p>
            <a:endParaRPr lang="zh-TW" altLang="en-US" dirty="0"/>
          </a:p>
        </p:txBody>
      </p:sp>
      <p:sp>
        <p:nvSpPr>
          <p:cNvPr id="7" name="投影片編號版面配置區 5"/>
          <p:cNvSpPr>
            <a:spLocks noGrp="1"/>
          </p:cNvSpPr>
          <p:nvPr>
            <p:ph type="sldNum" sz="quarter" idx="4"/>
          </p:nvPr>
        </p:nvSpPr>
        <p:spPr>
          <a:xfrm>
            <a:off x="8532440" y="6165303"/>
            <a:ext cx="611559" cy="237124"/>
          </a:xfrm>
          <a:prstGeom prst="rect">
            <a:avLst/>
          </a:prstGeom>
          <a:solidFill>
            <a:schemeClr val="tx1">
              <a:lumMod val="50000"/>
              <a:lumOff val="50000"/>
              <a:alpha val="25000"/>
            </a:schemeClr>
          </a:solidFill>
        </p:spPr>
        <p:txBody>
          <a:bodyPr vert="horz" lIns="0" tIns="0" rIns="0" bIns="0" rtlCol="0" anchor="ctr"/>
          <a:lstStyle>
            <a:lvl1pPr algn="l">
              <a:defRPr sz="1800">
                <a:solidFill>
                  <a:schemeClr val="tx1">
                    <a:tint val="75000"/>
                  </a:schemeClr>
                </a:solidFill>
              </a:defRPr>
            </a:lvl1pPr>
          </a:lstStyle>
          <a:p>
            <a:r>
              <a:rPr lang="zh-TW" altLang="en-US" dirty="0"/>
              <a:t> </a:t>
            </a:r>
            <a:fld id="{D3EE768E-844E-484A-8190-E019483211C0}" type="slidenum">
              <a:rPr lang="zh-TW" altLang="en-US" smtClean="0"/>
              <a:pPr/>
              <a:t>‹#›</a:t>
            </a:fld>
            <a:endParaRPr lang="zh-TW" altLang="en-US" dirty="0"/>
          </a:p>
        </p:txBody>
      </p:sp>
    </p:spTree>
    <p:extLst>
      <p:ext uri="{BB962C8B-B14F-4D97-AF65-F5344CB8AC3E}">
        <p14:creationId xmlns:p14="http://schemas.microsoft.com/office/powerpoint/2010/main" val="944686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lvl1pPr>
              <a:defRPr>
                <a:solidFill>
                  <a:schemeClr val="bg1">
                    <a:lumMod val="65000"/>
                  </a:schemeClr>
                </a:solidFill>
                <a:latin typeface="Adobe 繁黑體 Std B" pitchFamily="34" charset="-120"/>
                <a:ea typeface="Adobe 繁黑體 Std B" pitchFamily="34" charset="-120"/>
              </a:defRPr>
            </a:lvl1pPr>
          </a:lstStyle>
          <a:p>
            <a:endParaRPr lang="zh-TW" altLang="en-US"/>
          </a:p>
        </p:txBody>
      </p:sp>
      <p:sp>
        <p:nvSpPr>
          <p:cNvPr id="5" name="頁尾版面配置區 4"/>
          <p:cNvSpPr>
            <a:spLocks noGrp="1"/>
          </p:cNvSpPr>
          <p:nvPr>
            <p:ph type="ftr" sz="quarter" idx="11"/>
          </p:nvPr>
        </p:nvSpPr>
        <p:spPr/>
        <p:txBody>
          <a:bodyPr/>
          <a:lstStyle>
            <a:lvl1pPr>
              <a:defRPr>
                <a:solidFill>
                  <a:schemeClr val="bg1">
                    <a:lumMod val="65000"/>
                  </a:schemeClr>
                </a:solidFill>
                <a:latin typeface="Adobe 繁黑體 Std B" pitchFamily="34" charset="-120"/>
                <a:ea typeface="Adobe 繁黑體 Std B" pitchFamily="34" charset="-120"/>
              </a:defRPr>
            </a:lvl1pPr>
          </a:lstStyle>
          <a:p>
            <a:endParaRPr lang="zh-TW" altLang="en-US" dirty="0"/>
          </a:p>
        </p:txBody>
      </p:sp>
      <p:sp>
        <p:nvSpPr>
          <p:cNvPr id="9" name="投影片編號版面配置區 5"/>
          <p:cNvSpPr>
            <a:spLocks noGrp="1"/>
          </p:cNvSpPr>
          <p:nvPr>
            <p:ph type="sldNum" sz="quarter" idx="4"/>
          </p:nvPr>
        </p:nvSpPr>
        <p:spPr>
          <a:xfrm>
            <a:off x="8532440" y="6165303"/>
            <a:ext cx="611559" cy="237124"/>
          </a:xfrm>
          <a:prstGeom prst="rect">
            <a:avLst/>
          </a:prstGeom>
          <a:solidFill>
            <a:schemeClr val="tx1">
              <a:lumMod val="50000"/>
              <a:lumOff val="50000"/>
              <a:alpha val="25000"/>
            </a:schemeClr>
          </a:solidFill>
        </p:spPr>
        <p:txBody>
          <a:bodyPr vert="horz" lIns="0" tIns="0" rIns="0" bIns="0" rtlCol="0" anchor="ctr"/>
          <a:lstStyle>
            <a:lvl1pPr algn="l">
              <a:defRPr sz="1800">
                <a:solidFill>
                  <a:schemeClr val="tx1">
                    <a:tint val="75000"/>
                  </a:schemeClr>
                </a:solidFill>
              </a:defRPr>
            </a:lvl1pPr>
          </a:lstStyle>
          <a:p>
            <a:r>
              <a:rPr lang="zh-TW" altLang="en-US" dirty="0"/>
              <a:t> </a:t>
            </a:r>
            <a:fld id="{D3EE768E-844E-484A-8190-E019483211C0}" type="slidenum">
              <a:rPr lang="zh-TW" altLang="en-US" smtClean="0"/>
              <a:pPr/>
              <a:t>‹#›</a:t>
            </a:fld>
            <a:endParaRPr lang="zh-TW" altLang="en-US" dirty="0"/>
          </a:p>
        </p:txBody>
      </p:sp>
    </p:spTree>
    <p:extLst>
      <p:ext uri="{BB962C8B-B14F-4D97-AF65-F5344CB8AC3E}">
        <p14:creationId xmlns:p14="http://schemas.microsoft.com/office/powerpoint/2010/main" val="419957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67544" y="197768"/>
            <a:ext cx="8229600" cy="1143000"/>
          </a:xfrm>
        </p:spPr>
        <p:txBody>
          <a:bodyPr>
            <a:normAutofit/>
          </a:bodyPr>
          <a:lstStyle>
            <a:lvl1pPr algn="ctr">
              <a:defRPr sz="5000"/>
            </a:lvl1pPr>
          </a:lstStyle>
          <a:p>
            <a:r>
              <a:rPr lang="zh-TW" altLang="en-US"/>
              <a:t>按一下以編輯母片標題樣式</a:t>
            </a:r>
            <a:endParaRPr lang="zh-TW" altLang="en-US" dirty="0"/>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TW" altLang="en-US" dirty="0"/>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TW" altLang="en-US" dirty="0"/>
          </a:p>
        </p:txBody>
      </p:sp>
      <p:sp>
        <p:nvSpPr>
          <p:cNvPr id="5" name="日期版面配置區 4"/>
          <p:cNvSpPr>
            <a:spLocks noGrp="1"/>
          </p:cNvSpPr>
          <p:nvPr>
            <p:ph type="dt" sz="half" idx="10"/>
          </p:nvPr>
        </p:nvSpPr>
        <p:spPr/>
        <p:txBody>
          <a:bodyPr/>
          <a:lstStyle>
            <a:lvl1pPr>
              <a:defRPr>
                <a:solidFill>
                  <a:schemeClr val="bg1">
                    <a:lumMod val="65000"/>
                  </a:schemeClr>
                </a:solidFill>
                <a:latin typeface="Adobe 繁黑體 Std B" pitchFamily="34" charset="-120"/>
                <a:ea typeface="Adobe 繁黑體 Std B" pitchFamily="34" charset="-120"/>
              </a:defRPr>
            </a:lvl1pPr>
          </a:lstStyle>
          <a:p>
            <a:endParaRPr lang="zh-TW" altLang="en-US"/>
          </a:p>
        </p:txBody>
      </p:sp>
      <p:sp>
        <p:nvSpPr>
          <p:cNvPr id="6" name="頁尾版面配置區 5"/>
          <p:cNvSpPr>
            <a:spLocks noGrp="1"/>
          </p:cNvSpPr>
          <p:nvPr>
            <p:ph type="ftr" sz="quarter" idx="11"/>
          </p:nvPr>
        </p:nvSpPr>
        <p:spPr/>
        <p:txBody>
          <a:bodyPr/>
          <a:lstStyle>
            <a:lvl1pPr>
              <a:defRPr>
                <a:solidFill>
                  <a:schemeClr val="bg1">
                    <a:lumMod val="65000"/>
                  </a:schemeClr>
                </a:solidFill>
                <a:latin typeface="Adobe 繁黑體 Std B" pitchFamily="34" charset="-120"/>
                <a:ea typeface="Adobe 繁黑體 Std B" pitchFamily="34" charset="-120"/>
              </a:defRPr>
            </a:lvl1pPr>
          </a:lstStyle>
          <a:p>
            <a:endParaRPr lang="zh-TW" altLang="en-US" dirty="0"/>
          </a:p>
        </p:txBody>
      </p:sp>
      <p:sp>
        <p:nvSpPr>
          <p:cNvPr id="10" name="投影片編號版面配置區 5"/>
          <p:cNvSpPr>
            <a:spLocks noGrp="1"/>
          </p:cNvSpPr>
          <p:nvPr>
            <p:ph type="sldNum" sz="quarter" idx="4"/>
          </p:nvPr>
        </p:nvSpPr>
        <p:spPr>
          <a:xfrm>
            <a:off x="8532440" y="6165303"/>
            <a:ext cx="611559" cy="237124"/>
          </a:xfrm>
          <a:prstGeom prst="rect">
            <a:avLst/>
          </a:prstGeom>
          <a:solidFill>
            <a:schemeClr val="tx1">
              <a:lumMod val="50000"/>
              <a:lumOff val="50000"/>
              <a:alpha val="25000"/>
            </a:schemeClr>
          </a:solidFill>
        </p:spPr>
        <p:txBody>
          <a:bodyPr vert="horz" lIns="0" tIns="0" rIns="0" bIns="0" rtlCol="0" anchor="ctr"/>
          <a:lstStyle>
            <a:lvl1pPr algn="l">
              <a:defRPr sz="1800">
                <a:solidFill>
                  <a:schemeClr val="tx1">
                    <a:tint val="75000"/>
                  </a:schemeClr>
                </a:solidFill>
              </a:defRPr>
            </a:lvl1pPr>
          </a:lstStyle>
          <a:p>
            <a:r>
              <a:rPr lang="zh-TW" altLang="en-US" dirty="0"/>
              <a:t> </a:t>
            </a:r>
            <a:fld id="{D3EE768E-844E-484A-8190-E019483211C0}" type="slidenum">
              <a:rPr lang="zh-TW" altLang="en-US" smtClean="0"/>
              <a:pPr/>
              <a:t>‹#›</a:t>
            </a:fld>
            <a:endParaRPr lang="zh-TW" altLang="en-US" dirty="0"/>
          </a:p>
        </p:txBody>
      </p:sp>
    </p:spTree>
    <p:extLst>
      <p:ext uri="{BB962C8B-B14F-4D97-AF65-F5344CB8AC3E}">
        <p14:creationId xmlns:p14="http://schemas.microsoft.com/office/powerpoint/2010/main" val="1355117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67544" y="197768"/>
            <a:ext cx="8229600" cy="1143000"/>
          </a:xfrm>
        </p:spPr>
        <p:txBody>
          <a:bodyPr>
            <a:normAutofit/>
          </a:bodyPr>
          <a:lstStyle>
            <a:lvl1pPr algn="ctr">
              <a:defRPr sz="5000"/>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zh-TW" altLang="en-US" dirty="0"/>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lvl1pPr>
              <a:defRPr>
                <a:solidFill>
                  <a:schemeClr val="bg1">
                    <a:lumMod val="65000"/>
                  </a:schemeClr>
                </a:solidFill>
                <a:latin typeface="Adobe 繁黑體 Std B" pitchFamily="34" charset="-120"/>
                <a:ea typeface="Adobe 繁黑體 Std B" pitchFamily="34" charset="-120"/>
              </a:defRPr>
            </a:lvl1pPr>
          </a:lstStyle>
          <a:p>
            <a:endParaRPr lang="zh-TW" altLang="en-US"/>
          </a:p>
        </p:txBody>
      </p:sp>
      <p:sp>
        <p:nvSpPr>
          <p:cNvPr id="8" name="頁尾版面配置區 7"/>
          <p:cNvSpPr>
            <a:spLocks noGrp="1"/>
          </p:cNvSpPr>
          <p:nvPr>
            <p:ph type="ftr" sz="quarter" idx="11"/>
          </p:nvPr>
        </p:nvSpPr>
        <p:spPr/>
        <p:txBody>
          <a:bodyPr/>
          <a:lstStyle>
            <a:lvl1pPr>
              <a:defRPr>
                <a:solidFill>
                  <a:schemeClr val="bg1">
                    <a:lumMod val="65000"/>
                  </a:schemeClr>
                </a:solidFill>
                <a:latin typeface="Adobe 繁黑體 Std B" pitchFamily="34" charset="-120"/>
                <a:ea typeface="Adobe 繁黑體 Std B" pitchFamily="34" charset="-120"/>
              </a:defRPr>
            </a:lvl1pPr>
          </a:lstStyle>
          <a:p>
            <a:endParaRPr lang="zh-TW" altLang="en-US" dirty="0"/>
          </a:p>
        </p:txBody>
      </p:sp>
      <p:sp>
        <p:nvSpPr>
          <p:cNvPr id="12" name="投影片編號版面配置區 5"/>
          <p:cNvSpPr>
            <a:spLocks noGrp="1"/>
          </p:cNvSpPr>
          <p:nvPr>
            <p:ph type="sldNum" sz="quarter" idx="12"/>
          </p:nvPr>
        </p:nvSpPr>
        <p:spPr>
          <a:xfrm>
            <a:off x="8532440" y="6165303"/>
            <a:ext cx="611559" cy="237124"/>
          </a:xfrm>
          <a:prstGeom prst="rect">
            <a:avLst/>
          </a:prstGeom>
          <a:solidFill>
            <a:schemeClr val="tx1">
              <a:lumMod val="50000"/>
              <a:lumOff val="50000"/>
              <a:alpha val="25000"/>
            </a:schemeClr>
          </a:solidFill>
        </p:spPr>
        <p:txBody>
          <a:bodyPr vert="horz" lIns="0" tIns="0" rIns="0" bIns="0" rtlCol="0" anchor="ctr"/>
          <a:lstStyle>
            <a:lvl1pPr algn="l">
              <a:defRPr sz="1800">
                <a:solidFill>
                  <a:schemeClr val="tx1">
                    <a:tint val="75000"/>
                  </a:schemeClr>
                </a:solidFill>
              </a:defRPr>
            </a:lvl1pPr>
          </a:lstStyle>
          <a:p>
            <a:r>
              <a:rPr lang="zh-TW" altLang="en-US" dirty="0"/>
              <a:t> </a:t>
            </a:r>
            <a:fld id="{D3EE768E-844E-484A-8190-E019483211C0}" type="slidenum">
              <a:rPr lang="zh-TW" altLang="en-US" smtClean="0"/>
              <a:pPr/>
              <a:t>‹#›</a:t>
            </a:fld>
            <a:endParaRPr lang="zh-TW" altLang="en-US" dirty="0"/>
          </a:p>
        </p:txBody>
      </p:sp>
    </p:spTree>
    <p:extLst>
      <p:ext uri="{BB962C8B-B14F-4D97-AF65-F5344CB8AC3E}">
        <p14:creationId xmlns:p14="http://schemas.microsoft.com/office/powerpoint/2010/main" val="3449048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67544" y="197768"/>
            <a:ext cx="8229600" cy="1143000"/>
          </a:xfrm>
        </p:spPr>
        <p:txBody>
          <a:bodyPr>
            <a:normAutofit/>
          </a:bodyPr>
          <a:lstStyle>
            <a:lvl1pPr algn="ctr">
              <a:defRPr sz="5000"/>
            </a:lvl1pPr>
          </a:lstStyle>
          <a:p>
            <a:r>
              <a:rPr lang="zh-TW" altLang="en-US"/>
              <a:t>按一下以編輯母片標題樣式</a:t>
            </a:r>
            <a:endParaRPr lang="zh-TW" altLang="en-US" dirty="0"/>
          </a:p>
        </p:txBody>
      </p:sp>
      <p:sp>
        <p:nvSpPr>
          <p:cNvPr id="3" name="日期版面配置區 2"/>
          <p:cNvSpPr>
            <a:spLocks noGrp="1"/>
          </p:cNvSpPr>
          <p:nvPr>
            <p:ph type="dt" sz="half" idx="10"/>
          </p:nvPr>
        </p:nvSpPr>
        <p:spPr/>
        <p:txBody>
          <a:bodyPr/>
          <a:lstStyle>
            <a:lvl1pPr>
              <a:defRPr>
                <a:solidFill>
                  <a:schemeClr val="bg1">
                    <a:lumMod val="65000"/>
                  </a:schemeClr>
                </a:solidFill>
                <a:latin typeface="Adobe 繁黑體 Std B" pitchFamily="34" charset="-120"/>
                <a:ea typeface="Adobe 繁黑體 Std B" pitchFamily="34" charset="-120"/>
              </a:defRPr>
            </a:lvl1pPr>
          </a:lstStyle>
          <a:p>
            <a:endParaRPr lang="zh-TW" altLang="en-US"/>
          </a:p>
        </p:txBody>
      </p:sp>
      <p:sp>
        <p:nvSpPr>
          <p:cNvPr id="4" name="頁尾版面配置區 3"/>
          <p:cNvSpPr>
            <a:spLocks noGrp="1"/>
          </p:cNvSpPr>
          <p:nvPr>
            <p:ph type="ftr" sz="quarter" idx="11"/>
          </p:nvPr>
        </p:nvSpPr>
        <p:spPr/>
        <p:txBody>
          <a:bodyPr/>
          <a:lstStyle>
            <a:lvl1pPr>
              <a:defRPr>
                <a:solidFill>
                  <a:schemeClr val="bg1">
                    <a:lumMod val="65000"/>
                  </a:schemeClr>
                </a:solidFill>
                <a:latin typeface="Adobe 繁黑體 Std B" pitchFamily="34" charset="-120"/>
                <a:ea typeface="Adobe 繁黑體 Std B" pitchFamily="34" charset="-120"/>
              </a:defRPr>
            </a:lvl1pPr>
          </a:lstStyle>
          <a:p>
            <a:endParaRPr lang="zh-TW" altLang="en-US" dirty="0"/>
          </a:p>
        </p:txBody>
      </p:sp>
      <p:sp>
        <p:nvSpPr>
          <p:cNvPr id="8" name="投影片編號版面配置區 5"/>
          <p:cNvSpPr>
            <a:spLocks noGrp="1"/>
          </p:cNvSpPr>
          <p:nvPr>
            <p:ph type="sldNum" sz="quarter" idx="4"/>
          </p:nvPr>
        </p:nvSpPr>
        <p:spPr>
          <a:xfrm>
            <a:off x="8532440" y="6165303"/>
            <a:ext cx="611559" cy="237124"/>
          </a:xfrm>
          <a:prstGeom prst="rect">
            <a:avLst/>
          </a:prstGeom>
          <a:solidFill>
            <a:schemeClr val="tx1">
              <a:lumMod val="50000"/>
              <a:lumOff val="50000"/>
              <a:alpha val="25000"/>
            </a:schemeClr>
          </a:solidFill>
        </p:spPr>
        <p:txBody>
          <a:bodyPr vert="horz" lIns="0" tIns="0" rIns="0" bIns="0" rtlCol="0" anchor="ctr"/>
          <a:lstStyle>
            <a:lvl1pPr algn="l">
              <a:defRPr sz="1800">
                <a:solidFill>
                  <a:schemeClr val="tx1">
                    <a:tint val="75000"/>
                  </a:schemeClr>
                </a:solidFill>
              </a:defRPr>
            </a:lvl1pPr>
          </a:lstStyle>
          <a:p>
            <a:r>
              <a:rPr lang="zh-TW" altLang="en-US" dirty="0"/>
              <a:t> </a:t>
            </a:r>
            <a:fld id="{D3EE768E-844E-484A-8190-E019483211C0}" type="slidenum">
              <a:rPr lang="zh-TW" altLang="en-US" smtClean="0"/>
              <a:pPr/>
              <a:t>‹#›</a:t>
            </a:fld>
            <a:endParaRPr lang="zh-TW" altLang="en-US" dirty="0"/>
          </a:p>
        </p:txBody>
      </p:sp>
    </p:spTree>
    <p:extLst>
      <p:ext uri="{BB962C8B-B14F-4D97-AF65-F5344CB8AC3E}">
        <p14:creationId xmlns:p14="http://schemas.microsoft.com/office/powerpoint/2010/main" val="3275285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lvl1pPr>
              <a:defRPr>
                <a:solidFill>
                  <a:schemeClr val="bg1">
                    <a:lumMod val="65000"/>
                  </a:schemeClr>
                </a:solidFill>
                <a:latin typeface="Adobe 繁黑體 Std B" pitchFamily="34" charset="-120"/>
                <a:ea typeface="Adobe 繁黑體 Std B" pitchFamily="34" charset="-120"/>
              </a:defRPr>
            </a:lvl1pPr>
          </a:lstStyle>
          <a:p>
            <a:endParaRPr lang="zh-TW" altLang="en-US"/>
          </a:p>
        </p:txBody>
      </p:sp>
      <p:sp>
        <p:nvSpPr>
          <p:cNvPr id="3" name="頁尾版面配置區 2"/>
          <p:cNvSpPr>
            <a:spLocks noGrp="1"/>
          </p:cNvSpPr>
          <p:nvPr>
            <p:ph type="ftr" sz="quarter" idx="11"/>
          </p:nvPr>
        </p:nvSpPr>
        <p:spPr/>
        <p:txBody>
          <a:bodyPr/>
          <a:lstStyle>
            <a:lvl1pPr>
              <a:defRPr>
                <a:solidFill>
                  <a:schemeClr val="bg1">
                    <a:lumMod val="65000"/>
                  </a:schemeClr>
                </a:solidFill>
                <a:latin typeface="Adobe 繁黑體 Std B" pitchFamily="34" charset="-120"/>
                <a:ea typeface="Adobe 繁黑體 Std B" pitchFamily="34" charset="-120"/>
              </a:defRPr>
            </a:lvl1pPr>
          </a:lstStyle>
          <a:p>
            <a:endParaRPr lang="zh-TW" altLang="en-US" dirty="0"/>
          </a:p>
        </p:txBody>
      </p:sp>
      <p:sp>
        <p:nvSpPr>
          <p:cNvPr id="7" name="投影片編號版面配置區 5"/>
          <p:cNvSpPr>
            <a:spLocks noGrp="1"/>
          </p:cNvSpPr>
          <p:nvPr>
            <p:ph type="sldNum" sz="quarter" idx="4"/>
          </p:nvPr>
        </p:nvSpPr>
        <p:spPr>
          <a:xfrm>
            <a:off x="8532440" y="6165303"/>
            <a:ext cx="611559" cy="237124"/>
          </a:xfrm>
          <a:prstGeom prst="rect">
            <a:avLst/>
          </a:prstGeom>
          <a:solidFill>
            <a:schemeClr val="tx1">
              <a:lumMod val="50000"/>
              <a:lumOff val="50000"/>
              <a:alpha val="25000"/>
            </a:schemeClr>
          </a:solidFill>
        </p:spPr>
        <p:txBody>
          <a:bodyPr vert="horz" lIns="0" tIns="0" rIns="0" bIns="0" rtlCol="0" anchor="ctr"/>
          <a:lstStyle>
            <a:lvl1pPr algn="l">
              <a:defRPr sz="1800">
                <a:solidFill>
                  <a:schemeClr val="tx1">
                    <a:tint val="75000"/>
                  </a:schemeClr>
                </a:solidFill>
              </a:defRPr>
            </a:lvl1pPr>
          </a:lstStyle>
          <a:p>
            <a:r>
              <a:rPr lang="zh-TW" altLang="en-US" dirty="0"/>
              <a:t> </a:t>
            </a:r>
            <a:fld id="{D3EE768E-844E-484A-8190-E019483211C0}" type="slidenum">
              <a:rPr lang="zh-TW" altLang="en-US" smtClean="0"/>
              <a:pPr/>
              <a:t>‹#›</a:t>
            </a:fld>
            <a:endParaRPr lang="zh-TW" altLang="en-US" dirty="0"/>
          </a:p>
        </p:txBody>
      </p:sp>
    </p:spTree>
    <p:extLst>
      <p:ext uri="{BB962C8B-B14F-4D97-AF65-F5344CB8AC3E}">
        <p14:creationId xmlns:p14="http://schemas.microsoft.com/office/powerpoint/2010/main" val="2157897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lvl1pPr>
              <a:defRPr>
                <a:solidFill>
                  <a:schemeClr val="bg1">
                    <a:lumMod val="65000"/>
                  </a:schemeClr>
                </a:solidFill>
                <a:latin typeface="Adobe 繁黑體 Std B" pitchFamily="34" charset="-120"/>
                <a:ea typeface="Adobe 繁黑體 Std B" pitchFamily="34" charset="-120"/>
              </a:defRPr>
            </a:lvl1pPr>
          </a:lstStyle>
          <a:p>
            <a:endParaRPr lang="zh-TW" altLang="en-US"/>
          </a:p>
        </p:txBody>
      </p:sp>
      <p:sp>
        <p:nvSpPr>
          <p:cNvPr id="6" name="頁尾版面配置區 5"/>
          <p:cNvSpPr>
            <a:spLocks noGrp="1"/>
          </p:cNvSpPr>
          <p:nvPr>
            <p:ph type="ftr" sz="quarter" idx="11"/>
          </p:nvPr>
        </p:nvSpPr>
        <p:spPr/>
        <p:txBody>
          <a:bodyPr/>
          <a:lstStyle>
            <a:lvl1pPr>
              <a:defRPr>
                <a:solidFill>
                  <a:schemeClr val="bg1">
                    <a:lumMod val="65000"/>
                  </a:schemeClr>
                </a:solidFill>
                <a:latin typeface="Adobe 繁黑體 Std B" pitchFamily="34" charset="-120"/>
                <a:ea typeface="Adobe 繁黑體 Std B" pitchFamily="34" charset="-120"/>
              </a:defRPr>
            </a:lvl1pPr>
          </a:lstStyle>
          <a:p>
            <a:endParaRPr lang="zh-TW" altLang="en-US"/>
          </a:p>
        </p:txBody>
      </p:sp>
      <p:sp>
        <p:nvSpPr>
          <p:cNvPr id="10" name="投影片編號版面配置區 5"/>
          <p:cNvSpPr>
            <a:spLocks noGrp="1"/>
          </p:cNvSpPr>
          <p:nvPr>
            <p:ph type="sldNum" sz="quarter" idx="4"/>
          </p:nvPr>
        </p:nvSpPr>
        <p:spPr>
          <a:xfrm>
            <a:off x="8532440" y="6165303"/>
            <a:ext cx="611559" cy="237124"/>
          </a:xfrm>
          <a:prstGeom prst="rect">
            <a:avLst/>
          </a:prstGeom>
          <a:solidFill>
            <a:schemeClr val="tx1">
              <a:lumMod val="50000"/>
              <a:lumOff val="50000"/>
              <a:alpha val="25000"/>
            </a:schemeClr>
          </a:solidFill>
        </p:spPr>
        <p:txBody>
          <a:bodyPr vert="horz" lIns="0" tIns="0" rIns="0" bIns="0" rtlCol="0" anchor="ctr"/>
          <a:lstStyle>
            <a:lvl1pPr algn="l">
              <a:defRPr sz="1800">
                <a:solidFill>
                  <a:schemeClr val="tx1">
                    <a:tint val="75000"/>
                  </a:schemeClr>
                </a:solidFill>
              </a:defRPr>
            </a:lvl1pPr>
          </a:lstStyle>
          <a:p>
            <a:r>
              <a:rPr lang="zh-TW" altLang="en-US" dirty="0"/>
              <a:t> </a:t>
            </a:r>
            <a:fld id="{D3EE768E-844E-484A-8190-E019483211C0}" type="slidenum">
              <a:rPr lang="zh-TW" altLang="en-US" smtClean="0"/>
              <a:pPr/>
              <a:t>‹#›</a:t>
            </a:fld>
            <a:endParaRPr lang="zh-TW" altLang="en-US" dirty="0"/>
          </a:p>
        </p:txBody>
      </p:sp>
    </p:spTree>
    <p:extLst>
      <p:ext uri="{BB962C8B-B14F-4D97-AF65-F5344CB8AC3E}">
        <p14:creationId xmlns:p14="http://schemas.microsoft.com/office/powerpoint/2010/main" val="788159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endParaRPr lang="zh-TW" altLang="en-US" dirty="0"/>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lvl1pPr>
              <a:defRPr>
                <a:solidFill>
                  <a:schemeClr val="bg1">
                    <a:lumMod val="65000"/>
                  </a:schemeClr>
                </a:solidFill>
                <a:latin typeface="Adobe 繁黑體 Std B" pitchFamily="34" charset="-120"/>
                <a:ea typeface="Adobe 繁黑體 Std B" pitchFamily="34" charset="-120"/>
              </a:defRPr>
            </a:lvl1pPr>
          </a:lstStyle>
          <a:p>
            <a:endParaRPr lang="zh-TW" altLang="en-US"/>
          </a:p>
        </p:txBody>
      </p:sp>
      <p:sp>
        <p:nvSpPr>
          <p:cNvPr id="6" name="頁尾版面配置區 5"/>
          <p:cNvSpPr>
            <a:spLocks noGrp="1"/>
          </p:cNvSpPr>
          <p:nvPr>
            <p:ph type="ftr" sz="quarter" idx="11"/>
          </p:nvPr>
        </p:nvSpPr>
        <p:spPr/>
        <p:txBody>
          <a:bodyPr/>
          <a:lstStyle>
            <a:lvl1pPr>
              <a:defRPr>
                <a:solidFill>
                  <a:schemeClr val="bg1">
                    <a:lumMod val="65000"/>
                  </a:schemeClr>
                </a:solidFill>
                <a:latin typeface="Adobe 繁黑體 Std B" pitchFamily="34" charset="-120"/>
                <a:ea typeface="Adobe 繁黑體 Std B" pitchFamily="34" charset="-120"/>
              </a:defRPr>
            </a:lvl1pPr>
          </a:lstStyle>
          <a:p>
            <a:endParaRPr lang="zh-TW" altLang="en-US"/>
          </a:p>
        </p:txBody>
      </p:sp>
      <p:sp>
        <p:nvSpPr>
          <p:cNvPr id="10" name="投影片編號版面配置區 5"/>
          <p:cNvSpPr>
            <a:spLocks noGrp="1"/>
          </p:cNvSpPr>
          <p:nvPr>
            <p:ph type="sldNum" sz="quarter" idx="4"/>
          </p:nvPr>
        </p:nvSpPr>
        <p:spPr>
          <a:xfrm>
            <a:off x="8532440" y="6165303"/>
            <a:ext cx="611559" cy="237124"/>
          </a:xfrm>
          <a:prstGeom prst="rect">
            <a:avLst/>
          </a:prstGeom>
          <a:solidFill>
            <a:schemeClr val="tx1">
              <a:lumMod val="50000"/>
              <a:lumOff val="50000"/>
              <a:alpha val="25000"/>
            </a:schemeClr>
          </a:solidFill>
        </p:spPr>
        <p:txBody>
          <a:bodyPr vert="horz" lIns="0" tIns="0" rIns="0" bIns="0" rtlCol="0" anchor="ctr"/>
          <a:lstStyle>
            <a:lvl1pPr algn="l">
              <a:defRPr sz="1800">
                <a:solidFill>
                  <a:schemeClr val="tx1">
                    <a:tint val="75000"/>
                  </a:schemeClr>
                </a:solidFill>
              </a:defRPr>
            </a:lvl1pPr>
          </a:lstStyle>
          <a:p>
            <a:r>
              <a:rPr lang="zh-TW" altLang="en-US" dirty="0"/>
              <a:t> </a:t>
            </a:r>
            <a:fld id="{D3EE768E-844E-484A-8190-E019483211C0}" type="slidenum">
              <a:rPr lang="zh-TW" altLang="en-US" smtClean="0"/>
              <a:pPr/>
              <a:t>‹#›</a:t>
            </a:fld>
            <a:endParaRPr lang="zh-TW" altLang="en-US" dirty="0"/>
          </a:p>
        </p:txBody>
      </p:sp>
    </p:spTree>
    <p:extLst>
      <p:ext uri="{BB962C8B-B14F-4D97-AF65-F5344CB8AC3E}">
        <p14:creationId xmlns:p14="http://schemas.microsoft.com/office/powerpoint/2010/main" val="4181677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bg1">
                <a:lumMod val="85000"/>
              </a:schemeClr>
            </a:gs>
            <a:gs pos="56000">
              <a:srgbClr val="FFFFFF"/>
            </a:gs>
            <a:gs pos="0">
              <a:schemeClr val="bg1"/>
            </a:gs>
          </a:gsLst>
          <a:lin ang="5400000" scaled="0"/>
          <a:tileRect/>
        </a:gradFill>
        <a:effectLst/>
      </p:bgPr>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374848" y="197768"/>
            <a:ext cx="8229600" cy="1143000"/>
          </a:xfrm>
          <a:prstGeom prst="rect">
            <a:avLst/>
          </a:prstGeom>
        </p:spPr>
        <p:txBody>
          <a:bodyPr vert="horz" lIns="91440" tIns="45720" rIns="91440" bIns="45720" rtlCol="0" anchor="ctr">
            <a:normAutofit/>
          </a:bodyPr>
          <a:lstStyle/>
          <a:p>
            <a:r>
              <a:rPr lang="zh-TW" altLang="en-US" dirty="0"/>
              <a:t>按一下以編輯母片標題樣式</a:t>
            </a:r>
          </a:p>
        </p:txBody>
      </p:sp>
      <p:sp>
        <p:nvSpPr>
          <p:cNvPr id="3" name="文字版面配置區 2"/>
          <p:cNvSpPr>
            <a:spLocks noGrp="1"/>
          </p:cNvSpPr>
          <p:nvPr>
            <p:ph type="body" idx="1"/>
          </p:nvPr>
        </p:nvSpPr>
        <p:spPr>
          <a:xfrm>
            <a:off x="457200" y="1600201"/>
            <a:ext cx="8229600" cy="4277072"/>
          </a:xfrm>
          <a:prstGeom prst="rect">
            <a:avLst/>
          </a:prstGeom>
        </p:spPr>
        <p:txBody>
          <a:bodyPr vert="horz" lIns="91440" tIns="45720" rIns="9144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3"/>
          <p:cNvSpPr>
            <a:spLocks noGrp="1"/>
          </p:cNvSpPr>
          <p:nvPr>
            <p:ph type="dt" sz="half" idx="2"/>
          </p:nvPr>
        </p:nvSpPr>
        <p:spPr>
          <a:xfrm>
            <a:off x="3275857" y="6238486"/>
            <a:ext cx="1368152"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zh-TW" altLang="en-US" dirty="0"/>
          </a:p>
        </p:txBody>
      </p:sp>
      <p:sp>
        <p:nvSpPr>
          <p:cNvPr id="5" name="頁尾版面配置區 4"/>
          <p:cNvSpPr>
            <a:spLocks noGrp="1"/>
          </p:cNvSpPr>
          <p:nvPr>
            <p:ph type="ftr" sz="quarter" idx="3"/>
          </p:nvPr>
        </p:nvSpPr>
        <p:spPr>
          <a:xfrm>
            <a:off x="395536" y="6234186"/>
            <a:ext cx="2808312" cy="391303"/>
          </a:xfrm>
          <a:prstGeom prst="rect">
            <a:avLst/>
          </a:prstGeom>
        </p:spPr>
        <p:txBody>
          <a:bodyPr vert="horz" lIns="91440" tIns="45720" rIns="91440" bIns="45720" rtlCol="0" anchor="ctr"/>
          <a:lstStyle>
            <a:lvl1pPr algn="l">
              <a:lnSpc>
                <a:spcPts val="1600"/>
              </a:lnSpc>
              <a:defRPr sz="1200">
                <a:solidFill>
                  <a:schemeClr val="tx1">
                    <a:tint val="75000"/>
                  </a:schemeClr>
                </a:solidFill>
              </a:defRPr>
            </a:lvl1pPr>
          </a:lstStyle>
          <a:p>
            <a:endParaRPr lang="zh-TW" altLang="en-US" dirty="0"/>
          </a:p>
        </p:txBody>
      </p:sp>
      <p:cxnSp>
        <p:nvCxnSpPr>
          <p:cNvPr id="18" name="直線接點 17"/>
          <p:cNvCxnSpPr/>
          <p:nvPr/>
        </p:nvCxnSpPr>
        <p:spPr>
          <a:xfrm>
            <a:off x="6539170" y="6165304"/>
            <a:ext cx="0" cy="693936"/>
          </a:xfrm>
          <a:prstGeom prst="line">
            <a:avLst/>
          </a:prstGeom>
          <a:ln w="1905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9" name="對角線條紋 18"/>
          <p:cNvSpPr/>
          <p:nvPr/>
        </p:nvSpPr>
        <p:spPr>
          <a:xfrm rot="13500000" flipH="1">
            <a:off x="6367585" y="6232697"/>
            <a:ext cx="325399" cy="325399"/>
          </a:xfrm>
          <a:prstGeom prst="diagStripe">
            <a:avLst>
              <a:gd name="adj" fmla="val 75005"/>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solidFill>
                <a:schemeClr val="tx1"/>
              </a:solidFill>
            </a:endParaRPr>
          </a:p>
        </p:txBody>
      </p:sp>
      <p:cxnSp>
        <p:nvCxnSpPr>
          <p:cNvPr id="20" name="直線接點 19"/>
          <p:cNvCxnSpPr/>
          <p:nvPr/>
        </p:nvCxnSpPr>
        <p:spPr>
          <a:xfrm>
            <a:off x="6576184" y="6165304"/>
            <a:ext cx="0" cy="693936"/>
          </a:xfrm>
          <a:prstGeom prst="line">
            <a:avLst/>
          </a:prstGeom>
          <a:ln w="19050">
            <a:solidFill>
              <a:schemeClr val="accent5">
                <a:lumMod val="75000"/>
              </a:schemeClr>
            </a:solidFill>
          </a:ln>
        </p:spPr>
        <p:style>
          <a:lnRef idx="1">
            <a:schemeClr val="dk1"/>
          </a:lnRef>
          <a:fillRef idx="0">
            <a:schemeClr val="dk1"/>
          </a:fillRef>
          <a:effectRef idx="0">
            <a:schemeClr val="dk1"/>
          </a:effectRef>
          <a:fontRef idx="minor">
            <a:schemeClr val="tx1"/>
          </a:fontRef>
        </p:style>
      </p:cxnSp>
      <p:sp>
        <p:nvSpPr>
          <p:cNvPr id="21" name="文字方塊 20"/>
          <p:cNvSpPr txBox="1"/>
          <p:nvPr/>
        </p:nvSpPr>
        <p:spPr>
          <a:xfrm>
            <a:off x="4355976" y="6120298"/>
            <a:ext cx="2076052" cy="515782"/>
          </a:xfrm>
          <a:prstGeom prst="rect">
            <a:avLst/>
          </a:prstGeom>
          <a:noFill/>
        </p:spPr>
        <p:txBody>
          <a:bodyPr wrap="square" rtlCol="0">
            <a:spAutoFit/>
          </a:bodyPr>
          <a:lstStyle/>
          <a:p>
            <a:pPr algn="r">
              <a:lnSpc>
                <a:spcPts val="1100"/>
              </a:lnSpc>
            </a:pPr>
            <a:r>
              <a:rPr lang="en-US" altLang="zh-TW" sz="1050" dirty="0">
                <a:solidFill>
                  <a:schemeClr val="bg1">
                    <a:lumMod val="50000"/>
                  </a:schemeClr>
                </a:solidFill>
              </a:rPr>
              <a:t>OK Biotech</a:t>
            </a:r>
            <a:r>
              <a:rPr lang="zh-TW" altLang="en-US" sz="1050" dirty="0">
                <a:solidFill>
                  <a:schemeClr val="bg1">
                    <a:lumMod val="50000"/>
                  </a:schemeClr>
                </a:solidFill>
              </a:rPr>
              <a:t>－</a:t>
            </a:r>
          </a:p>
          <a:p>
            <a:pPr algn="r">
              <a:lnSpc>
                <a:spcPts val="1100"/>
              </a:lnSpc>
            </a:pPr>
            <a:r>
              <a:rPr lang="en-US" altLang="zh-TW" sz="1050" dirty="0">
                <a:solidFill>
                  <a:schemeClr val="bg1">
                    <a:lumMod val="50000"/>
                  </a:schemeClr>
                </a:solidFill>
              </a:rPr>
              <a:t>Your Best Manufacturing Partner</a:t>
            </a:r>
          </a:p>
          <a:p>
            <a:pPr algn="r">
              <a:lnSpc>
                <a:spcPts val="1100"/>
              </a:lnSpc>
            </a:pPr>
            <a:r>
              <a:rPr lang="en-US" altLang="zh-TW" sz="1050" dirty="0">
                <a:solidFill>
                  <a:schemeClr val="bg1">
                    <a:lumMod val="50000"/>
                  </a:schemeClr>
                </a:solidFill>
              </a:rPr>
              <a:t>for Blood Glucose Meters</a:t>
            </a:r>
            <a:endParaRPr lang="zh-TW" altLang="en-US" sz="1050" dirty="0">
              <a:solidFill>
                <a:schemeClr val="bg1">
                  <a:lumMod val="50000"/>
                </a:schemeClr>
              </a:solidFill>
            </a:endParaRPr>
          </a:p>
        </p:txBody>
      </p:sp>
      <p:pic>
        <p:nvPicPr>
          <p:cNvPr id="23" name="Picture 6" descr="\\okbiotech\行銷設計\公司內部設計需求\20151013 訊映版圖簡報\OK Biotech &amp; Prodigy (Gray).png"/>
          <p:cNvPicPr>
            <a:picLocks noChangeAspect="1" noChangeArrowheads="1"/>
          </p:cNvPicPr>
          <p:nvPr/>
        </p:nvPicPr>
        <p:blipFill rotWithShape="1">
          <a:blip r:embed="rId14" cstate="print">
            <a:extLst>
              <a:ext uri="{28A0092B-C50C-407E-A947-70E740481C1C}">
                <a14:useLocalDpi xmlns:a14="http://schemas.microsoft.com/office/drawing/2010/main" val="0"/>
              </a:ext>
            </a:extLst>
          </a:blip>
          <a:srcRect b="50000"/>
          <a:stretch/>
        </p:blipFill>
        <p:spPr bwMode="auto">
          <a:xfrm>
            <a:off x="6660232" y="6165304"/>
            <a:ext cx="1800200" cy="232658"/>
          </a:xfrm>
          <a:prstGeom prst="rect">
            <a:avLst/>
          </a:prstGeom>
          <a:noFill/>
          <a:extLst>
            <a:ext uri="{909E8E84-426E-40DD-AFC4-6F175D3DCCD1}">
              <a14:hiddenFill xmlns:a14="http://schemas.microsoft.com/office/drawing/2010/main">
                <a:solidFill>
                  <a:srgbClr val="FFFFFF"/>
                </a:solidFill>
              </a14:hiddenFill>
            </a:ext>
          </a:extLst>
        </p:spPr>
      </p:pic>
      <p:sp>
        <p:nvSpPr>
          <p:cNvPr id="24" name="文字方塊 23"/>
          <p:cNvSpPr txBox="1"/>
          <p:nvPr/>
        </p:nvSpPr>
        <p:spPr>
          <a:xfrm>
            <a:off x="6588224" y="6402426"/>
            <a:ext cx="1728192" cy="233397"/>
          </a:xfrm>
          <a:prstGeom prst="rect">
            <a:avLst/>
          </a:prstGeom>
          <a:noFill/>
        </p:spPr>
        <p:txBody>
          <a:bodyPr wrap="square" rtlCol="0">
            <a:spAutoFit/>
          </a:bodyPr>
          <a:lstStyle/>
          <a:p>
            <a:pPr algn="l">
              <a:lnSpc>
                <a:spcPts val="1100"/>
              </a:lnSpc>
            </a:pPr>
            <a:r>
              <a:rPr lang="en-US" altLang="zh-TW" sz="1200" dirty="0">
                <a:solidFill>
                  <a:schemeClr val="bg1">
                    <a:lumMod val="50000"/>
                  </a:schemeClr>
                </a:solidFill>
              </a:rPr>
              <a:t>www.okbiotech.com</a:t>
            </a:r>
            <a:endParaRPr lang="zh-TW" altLang="en-US" sz="1200" dirty="0">
              <a:solidFill>
                <a:schemeClr val="bg1">
                  <a:lumMod val="50000"/>
                </a:schemeClr>
              </a:solidFill>
            </a:endParaRPr>
          </a:p>
        </p:txBody>
      </p:sp>
      <p:sp>
        <p:nvSpPr>
          <p:cNvPr id="16" name="投影片編號版面配置區 5"/>
          <p:cNvSpPr>
            <a:spLocks noGrp="1"/>
          </p:cNvSpPr>
          <p:nvPr>
            <p:ph type="sldNum" sz="quarter" idx="4"/>
          </p:nvPr>
        </p:nvSpPr>
        <p:spPr>
          <a:xfrm>
            <a:off x="8532440" y="6165303"/>
            <a:ext cx="611559" cy="237124"/>
          </a:xfrm>
          <a:prstGeom prst="rect">
            <a:avLst/>
          </a:prstGeom>
          <a:solidFill>
            <a:schemeClr val="tx1">
              <a:lumMod val="50000"/>
              <a:lumOff val="50000"/>
              <a:alpha val="25000"/>
            </a:schemeClr>
          </a:solidFill>
        </p:spPr>
        <p:txBody>
          <a:bodyPr vert="horz" lIns="0" tIns="0" rIns="0" bIns="0" rtlCol="0" anchor="ctr"/>
          <a:lstStyle>
            <a:lvl1pPr algn="l">
              <a:defRPr sz="1800">
                <a:solidFill>
                  <a:schemeClr val="tx1">
                    <a:tint val="75000"/>
                  </a:schemeClr>
                </a:solidFill>
              </a:defRPr>
            </a:lvl1pPr>
          </a:lstStyle>
          <a:p>
            <a:r>
              <a:rPr lang="zh-TW" altLang="en-US" dirty="0"/>
              <a:t> </a:t>
            </a:r>
            <a:fld id="{D3EE768E-844E-484A-8190-E019483211C0}" type="slidenum">
              <a:rPr lang="zh-TW" altLang="en-US" smtClean="0"/>
              <a:pPr/>
              <a:t>‹#›</a:t>
            </a:fld>
            <a:endParaRPr lang="zh-TW" altLang="en-US" dirty="0"/>
          </a:p>
        </p:txBody>
      </p:sp>
    </p:spTree>
    <p:extLst>
      <p:ext uri="{BB962C8B-B14F-4D97-AF65-F5344CB8AC3E}">
        <p14:creationId xmlns:p14="http://schemas.microsoft.com/office/powerpoint/2010/main" val="759837617"/>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 id="2147483687" r:id="rId12"/>
  </p:sldLayoutIdLst>
  <p:hf hdr="0" ftr="0" dt="0"/>
  <p:txStyles>
    <p:titleStyle>
      <a:lvl1pPr algn="ctr" defTabSz="914400" rtl="0" eaLnBrk="1" latinLnBrk="0" hangingPunct="1">
        <a:spcBef>
          <a:spcPct val="0"/>
        </a:spcBef>
        <a:buNone/>
        <a:defRPr sz="4400" kern="1200">
          <a:solidFill>
            <a:schemeClr val="tx1">
              <a:lumMod val="75000"/>
              <a:lumOff val="25000"/>
            </a:schemeClr>
          </a:solidFill>
          <a:latin typeface="Adobe 繁黑體 Std B" pitchFamily="34" charset="-120"/>
          <a:ea typeface="Adobe 繁黑體 Std B" pitchFamily="34" charset="-120"/>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bg1">
              <a:lumMod val="50000"/>
            </a:schemeClr>
          </a:solidFill>
          <a:latin typeface="Adobe 繁黑體 Std B" pitchFamily="34" charset="-120"/>
          <a:ea typeface="Adobe 繁黑體 Std B" pitchFamily="34" charset="-120"/>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bg1">
              <a:lumMod val="50000"/>
            </a:schemeClr>
          </a:solidFill>
          <a:latin typeface="Adobe 繁黑體 Std B" pitchFamily="34" charset="-120"/>
          <a:ea typeface="Adobe 繁黑體 Std B" pitchFamily="34" charset="-120"/>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bg1">
              <a:lumMod val="50000"/>
            </a:schemeClr>
          </a:solidFill>
          <a:latin typeface="Adobe 繁黑體 Std B" pitchFamily="34" charset="-120"/>
          <a:ea typeface="Adobe 繁黑體 Std B" pitchFamily="34" charset="-120"/>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bg1">
              <a:lumMod val="50000"/>
            </a:schemeClr>
          </a:solidFill>
          <a:latin typeface="Adobe 繁黑體 Std B" pitchFamily="34" charset="-120"/>
          <a:ea typeface="Adobe 繁黑體 Std B" pitchFamily="34" charset="-120"/>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bg1">
              <a:lumMod val="50000"/>
            </a:schemeClr>
          </a:solidFill>
          <a:latin typeface="Adobe 繁黑體 Std B" pitchFamily="34" charset="-120"/>
          <a:ea typeface="Adobe 繁黑體 Std B" pitchFamily="34" charset="-12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890012" y="1988840"/>
            <a:ext cx="7570420" cy="1077863"/>
          </a:xfrm>
        </p:spPr>
        <p:txBody>
          <a:bodyPr vert="horz" lIns="91440" tIns="45720" rIns="91440" bIns="45720" rtlCol="0">
            <a:noAutofit/>
          </a:bodyPr>
          <a:lstStyle/>
          <a:p>
            <a:pPr algn="l">
              <a:buFont typeface="Arial" panose="020B0604020202020204" pitchFamily="34" charset="0"/>
            </a:pPr>
            <a:r>
              <a:rPr lang="en-US" altLang="zh-TW" sz="6600" b="1" dirty="0">
                <a:solidFill>
                  <a:schemeClr val="tx2">
                    <a:lumMod val="75000"/>
                  </a:schemeClr>
                </a:solidFill>
                <a:latin typeface="Cambria Math" pitchFamily="18" charset="0"/>
                <a:ea typeface="Cambria Math" pitchFamily="18" charset="0"/>
              </a:rPr>
              <a:t>OK Biotech Co., Ltd</a:t>
            </a:r>
            <a:endParaRPr lang="zh-TW" altLang="en-US" sz="6600" b="1" dirty="0">
              <a:solidFill>
                <a:schemeClr val="tx2">
                  <a:lumMod val="75000"/>
                </a:schemeClr>
              </a:solidFill>
              <a:latin typeface="Cambria Math" pitchFamily="18" charset="0"/>
            </a:endParaRPr>
          </a:p>
        </p:txBody>
      </p:sp>
      <p:sp>
        <p:nvSpPr>
          <p:cNvPr id="3" name="副標題 2"/>
          <p:cNvSpPr>
            <a:spLocks noGrp="1"/>
          </p:cNvSpPr>
          <p:nvPr>
            <p:ph type="subTitle" idx="1"/>
          </p:nvPr>
        </p:nvSpPr>
        <p:spPr>
          <a:xfrm>
            <a:off x="971600" y="3212976"/>
            <a:ext cx="6453590" cy="936104"/>
          </a:xfrm>
        </p:spPr>
        <p:txBody>
          <a:bodyPr vert="horz" lIns="91440" tIns="45720" rIns="91440" bIns="45720" rtlCol="0" anchor="ctr">
            <a:noAutofit/>
          </a:bodyPr>
          <a:lstStyle/>
          <a:p>
            <a:pPr>
              <a:spcBef>
                <a:spcPct val="0"/>
              </a:spcBef>
            </a:pPr>
            <a:r>
              <a:rPr lang="en-US" altLang="zh-TW" sz="4800" b="1" dirty="0">
                <a:solidFill>
                  <a:schemeClr val="tx2">
                    <a:lumMod val="75000"/>
                  </a:schemeClr>
                </a:solidFill>
                <a:latin typeface="Cambria Math" pitchFamily="18" charset="0"/>
                <a:ea typeface="Cambria Math" pitchFamily="18" charset="0"/>
                <a:cs typeface="+mj-cs"/>
              </a:rPr>
              <a:t>Operational Overview</a:t>
            </a:r>
            <a:endParaRPr lang="zh-TW" altLang="en-US" sz="4800" b="1" dirty="0">
              <a:solidFill>
                <a:schemeClr val="tx2">
                  <a:lumMod val="75000"/>
                </a:schemeClr>
              </a:solidFill>
              <a:latin typeface="Cambria Math" pitchFamily="18" charset="0"/>
              <a:ea typeface="Cambria Math" pitchFamily="18" charset="0"/>
              <a:cs typeface="+mj-cs"/>
            </a:endParaRPr>
          </a:p>
        </p:txBody>
      </p:sp>
      <p:pic>
        <p:nvPicPr>
          <p:cNvPr id="5" name="Picture 5" descr="\\okbiotech\部門資料BS\業-包材設計\廣告\公司新版網站-AsianNet\訊映初始網站資料\圖片\大標題banner-1compan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40" y="656690"/>
            <a:ext cx="5724128" cy="97161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6" descr="\\okbiotech\部門資料BS\業-包材設計\廣告\公司新版網站-AsianNet\訊映初始網站資料\圖片\公司簡介插圖-0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59832" y="4692044"/>
            <a:ext cx="6084168" cy="103394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副標題 2"/>
          <p:cNvSpPr txBox="1">
            <a:spLocks/>
          </p:cNvSpPr>
          <p:nvPr/>
        </p:nvSpPr>
        <p:spPr>
          <a:xfrm>
            <a:off x="6101916" y="656690"/>
            <a:ext cx="2646548" cy="504057"/>
          </a:xfrm>
          <a:prstGeom prst="rect">
            <a:avLst/>
          </a:prstGeom>
        </p:spPr>
        <p:txBody>
          <a:bodyPr vert="horz" lIns="91440" tIns="45720" rIns="91440" bIns="45720" rtlCol="0">
            <a:normAutofit/>
          </a:bodyPr>
          <a:lstStyle>
            <a:lvl1pPr marL="0" indent="0" algn="l" defTabSz="914400" rtl="0" eaLnBrk="1" latinLnBrk="0" hangingPunct="1">
              <a:spcBef>
                <a:spcPct val="20000"/>
              </a:spcBef>
              <a:buFont typeface="Arial" panose="020B0604020202020204" pitchFamily="34" charset="0"/>
              <a:buNone/>
              <a:defRPr sz="2800" kern="1200">
                <a:solidFill>
                  <a:schemeClr val="bg1">
                    <a:lumMod val="50000"/>
                  </a:schemeClr>
                </a:solidFill>
                <a:latin typeface="Adobe 黑体 Std R" pitchFamily="34" charset="-128"/>
                <a:ea typeface="Adobe 黑体 Std R" pitchFamily="34" charset="-128"/>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Adobe 繁黑體 Std B" pitchFamily="34" charset="-120"/>
                <a:ea typeface="Adobe 繁黑體 Std B" pitchFamily="34" charset="-120"/>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Adobe 繁黑體 Std B" pitchFamily="34" charset="-120"/>
                <a:ea typeface="Adobe 繁黑體 Std B" pitchFamily="34" charset="-120"/>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dobe 繁黑體 Std B" pitchFamily="34" charset="-120"/>
                <a:ea typeface="Adobe 繁黑體 Std B" pitchFamily="34" charset="-120"/>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Adobe 繁黑體 Std B" pitchFamily="34" charset="-120"/>
                <a:ea typeface="Adobe 繁黑體 Std B" pitchFamily="34" charset="-120"/>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ct val="0"/>
              </a:spcBef>
            </a:pPr>
            <a:r>
              <a:rPr lang="en-US" altLang="zh-TW" sz="2400" b="1" dirty="0">
                <a:ln w="12700">
                  <a:noFill/>
                </a:ln>
                <a:solidFill>
                  <a:srgbClr val="C00000"/>
                </a:solidFill>
                <a:latin typeface="Adobe 繁黑體 Std B" pitchFamily="34" charset="-120"/>
                <a:ea typeface="Adobe 繁黑體 Std B" pitchFamily="34" charset="-120"/>
                <a:cs typeface="+mj-cs"/>
              </a:rPr>
              <a:t>Stock Code</a:t>
            </a:r>
            <a:r>
              <a:rPr lang="zh-TW" altLang="en-US" sz="2400" b="1" dirty="0">
                <a:ln w="12700">
                  <a:noFill/>
                </a:ln>
                <a:solidFill>
                  <a:srgbClr val="C00000"/>
                </a:solidFill>
                <a:latin typeface="Adobe 繁黑體 Std B" pitchFamily="34" charset="-120"/>
                <a:ea typeface="Adobe 繁黑體 Std B" pitchFamily="34" charset="-120"/>
                <a:cs typeface="+mj-cs"/>
              </a:rPr>
              <a:t>：</a:t>
            </a:r>
            <a:r>
              <a:rPr lang="en-US" altLang="zh-TW" sz="2400" b="1" dirty="0">
                <a:ln w="12700">
                  <a:noFill/>
                </a:ln>
                <a:solidFill>
                  <a:srgbClr val="C00000"/>
                </a:solidFill>
                <a:latin typeface="Adobe 繁黑體 Std B" pitchFamily="34" charset="-120"/>
                <a:ea typeface="Adobe 繁黑體 Std B" pitchFamily="34" charset="-120"/>
                <a:cs typeface="+mj-cs"/>
              </a:rPr>
              <a:t>4155</a:t>
            </a:r>
            <a:endParaRPr lang="zh-TW" altLang="en-US" sz="2400" b="1" dirty="0">
              <a:ln w="12700">
                <a:noFill/>
              </a:ln>
              <a:solidFill>
                <a:srgbClr val="C00000"/>
              </a:solidFill>
              <a:latin typeface="Adobe 繁黑體 Std B" pitchFamily="34" charset="-120"/>
              <a:ea typeface="Adobe 繁黑體 Std B" pitchFamily="34" charset="-120"/>
              <a:cs typeface="+mj-cs"/>
            </a:endParaRPr>
          </a:p>
        </p:txBody>
      </p:sp>
      <p:sp>
        <p:nvSpPr>
          <p:cNvPr id="9" name="文字方塊 8"/>
          <p:cNvSpPr txBox="1"/>
          <p:nvPr/>
        </p:nvSpPr>
        <p:spPr>
          <a:xfrm>
            <a:off x="551548" y="5330427"/>
            <a:ext cx="2314355" cy="400110"/>
          </a:xfrm>
          <a:prstGeom prst="rect">
            <a:avLst/>
          </a:prstGeom>
          <a:noFill/>
          <a:ln w="0">
            <a:noFill/>
          </a:ln>
        </p:spPr>
        <p:txBody>
          <a:bodyPr wrap="square" rtlCol="0">
            <a:spAutoFit/>
          </a:bodyPr>
          <a:lstStyle/>
          <a:p>
            <a:r>
              <a:rPr lang="en-US" altLang="zh-TW" sz="2000" b="1" dirty="0">
                <a:solidFill>
                  <a:schemeClr val="tx2">
                    <a:lumMod val="75000"/>
                  </a:schemeClr>
                </a:solidFill>
                <a:latin typeface="Adobe 繁黑體 Std B" pitchFamily="34" charset="-120"/>
                <a:ea typeface="Adobe 繁黑體 Std B" pitchFamily="34" charset="-120"/>
              </a:rPr>
              <a:t>December 30, 2021</a:t>
            </a:r>
            <a:endParaRPr lang="zh-TW" altLang="en-US" sz="2000" b="1" dirty="0">
              <a:solidFill>
                <a:schemeClr val="tx2">
                  <a:lumMod val="75000"/>
                </a:schemeClr>
              </a:solidFill>
              <a:latin typeface="Adobe 繁黑體 Std B" pitchFamily="34" charset="-120"/>
              <a:ea typeface="Adobe 繁黑體 Std B" pitchFamily="34" charset="-120"/>
            </a:endParaRPr>
          </a:p>
        </p:txBody>
      </p:sp>
    </p:spTree>
    <p:extLst>
      <p:ext uri="{BB962C8B-B14F-4D97-AF65-F5344CB8AC3E}">
        <p14:creationId xmlns:p14="http://schemas.microsoft.com/office/powerpoint/2010/main" val="2020235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0-#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1000" fill="hold"/>
                                        <p:tgtEl>
                                          <p:spTgt spid="6"/>
                                        </p:tgtEl>
                                        <p:attrNameLst>
                                          <p:attrName>ppt_x</p:attrName>
                                        </p:attrNameLst>
                                      </p:cBhvr>
                                      <p:tavLst>
                                        <p:tav tm="0">
                                          <p:val>
                                            <p:strVal val="1+#ppt_w/2"/>
                                          </p:val>
                                        </p:tav>
                                        <p:tav tm="100000">
                                          <p:val>
                                            <p:strVal val="#ppt_x"/>
                                          </p:val>
                                        </p:tav>
                                      </p:tavLst>
                                    </p:anim>
                                    <p:anim calcmode="lin" valueType="num">
                                      <p:cBhvr additive="base">
                                        <p:cTn id="12" dur="1000" fill="hold"/>
                                        <p:tgtEl>
                                          <p:spTgt spid="6"/>
                                        </p:tgtEl>
                                        <p:attrNameLst>
                                          <p:attrName>ppt_y</p:attrName>
                                        </p:attrNameLst>
                                      </p:cBhvr>
                                      <p:tavLst>
                                        <p:tav tm="0">
                                          <p:val>
                                            <p:strVal val="#ppt_y"/>
                                          </p:val>
                                        </p:tav>
                                        <p:tav tm="100000">
                                          <p:val>
                                            <p:strVal val="#ppt_y"/>
                                          </p:val>
                                        </p:tav>
                                      </p:tavLst>
                                    </p:anim>
                                  </p:childTnLst>
                                </p:cTn>
                              </p:par>
                              <p:par>
                                <p:cTn id="13" presetID="10"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fade">
                                      <p:cBhvr>
                                        <p:cTn id="18" dur="500"/>
                                        <p:tgtEl>
                                          <p:spTgt spid="3">
                                            <p:txEl>
                                              <p:pRg st="0" end="0"/>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8">
                                            <p:txEl>
                                              <p:pRg st="0" end="0"/>
                                            </p:txEl>
                                          </p:spTgt>
                                        </p:tgtEl>
                                        <p:attrNameLst>
                                          <p:attrName>style.visibility</p:attrName>
                                        </p:attrNameLst>
                                      </p:cBhvr>
                                      <p:to>
                                        <p:strVal val="visible"/>
                                      </p:to>
                                    </p:set>
                                    <p:animEffect transition="in" filter="fade">
                                      <p:cBhvr>
                                        <p:cTn id="21" dur="500"/>
                                        <p:tgtEl>
                                          <p:spTgt spid="8">
                                            <p:txEl>
                                              <p:pRg st="0" end="0"/>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fade">
                                      <p:cBhvr>
                                        <p:cTn id="24"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8" grpId="0" build="p"/>
      <p:bldP spid="9"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4000" b="1" dirty="0"/>
              <a:t>4.Major Customer in</a:t>
            </a:r>
            <a:r>
              <a:rPr lang="zh-TW" altLang="en-US" sz="4000" b="1" dirty="0"/>
              <a:t> </a:t>
            </a:r>
            <a:r>
              <a:rPr lang="en-US" altLang="zh-TW" sz="4000" b="1" u="sng" dirty="0"/>
              <a:t>N. Africa</a:t>
            </a:r>
            <a:endParaRPr lang="zh-TW" altLang="en-US" sz="4000" u="sng" dirty="0"/>
          </a:p>
        </p:txBody>
      </p:sp>
      <p:sp>
        <p:nvSpPr>
          <p:cNvPr id="4" name="投影片編號版面配置區 3"/>
          <p:cNvSpPr>
            <a:spLocks noGrp="1"/>
          </p:cNvSpPr>
          <p:nvPr>
            <p:ph type="sldNum" sz="quarter" idx="4"/>
          </p:nvPr>
        </p:nvSpPr>
        <p:spPr/>
        <p:txBody>
          <a:bodyPr/>
          <a:lstStyle/>
          <a:p>
            <a:r>
              <a:rPr lang="zh-TW" altLang="en-US"/>
              <a:t> </a:t>
            </a:r>
            <a:fld id="{D3EE768E-844E-484A-8190-E019483211C0}" type="slidenum">
              <a:rPr lang="zh-TW" altLang="en-US" smtClean="0"/>
              <a:pPr/>
              <a:t>9</a:t>
            </a:fld>
            <a:endParaRPr lang="zh-TW" altLang="en-US" dirty="0"/>
          </a:p>
        </p:txBody>
      </p:sp>
      <p:sp>
        <p:nvSpPr>
          <p:cNvPr id="8" name="內容版面配置區 2"/>
          <p:cNvSpPr>
            <a:spLocks noGrp="1"/>
          </p:cNvSpPr>
          <p:nvPr>
            <p:ph idx="1"/>
          </p:nvPr>
        </p:nvSpPr>
        <p:spPr>
          <a:xfrm>
            <a:off x="755576" y="3573016"/>
            <a:ext cx="7632848" cy="2088232"/>
          </a:xfrm>
        </p:spPr>
        <p:txBody>
          <a:bodyPr>
            <a:normAutofit/>
          </a:bodyPr>
          <a:lstStyle/>
          <a:p>
            <a:pPr marL="0" indent="0">
              <a:lnSpc>
                <a:spcPct val="120000"/>
              </a:lnSpc>
              <a:spcBef>
                <a:spcPts val="1200"/>
              </a:spcBef>
              <a:buNone/>
            </a:pPr>
            <a:r>
              <a:rPr lang="en-US" altLang="zh-TW" sz="2000" b="1" dirty="0"/>
              <a:t>The orders of customer in North Africa have also returned to normal since September.</a:t>
            </a:r>
            <a:endParaRPr lang="zh-TW" altLang="en-US" dirty="0">
              <a:solidFill>
                <a:schemeClr val="tx1">
                  <a:lumMod val="65000"/>
                  <a:lumOff val="35000"/>
                </a:schemeClr>
              </a:solidFill>
            </a:endParaRPr>
          </a:p>
        </p:txBody>
      </p:sp>
      <p:sp>
        <p:nvSpPr>
          <p:cNvPr id="9" name="文字方塊 8"/>
          <p:cNvSpPr txBox="1"/>
          <p:nvPr/>
        </p:nvSpPr>
        <p:spPr>
          <a:xfrm>
            <a:off x="5652120" y="1711841"/>
            <a:ext cx="2726387" cy="276999"/>
          </a:xfrm>
          <a:prstGeom prst="rect">
            <a:avLst/>
          </a:prstGeom>
          <a:noFill/>
        </p:spPr>
        <p:txBody>
          <a:bodyPr wrap="none" rtlCol="0">
            <a:spAutoFit/>
          </a:bodyPr>
          <a:lstStyle/>
          <a:p>
            <a:r>
              <a:rPr lang="en-US" altLang="zh-TW" sz="1200" b="1" dirty="0">
                <a:latin typeface="Adobe 繁黑體 Std B" pitchFamily="34" charset="-120"/>
                <a:ea typeface="Adobe 繁黑體 Std B" pitchFamily="34" charset="-120"/>
              </a:rPr>
              <a:t>Unit</a:t>
            </a:r>
            <a:r>
              <a:rPr lang="zh-TW" altLang="en-US" sz="1200" b="1" dirty="0">
                <a:latin typeface="Adobe 繁黑體 Std B" pitchFamily="34" charset="-120"/>
                <a:ea typeface="Adobe 繁黑體 Std B" pitchFamily="34" charset="-120"/>
              </a:rPr>
              <a:t>：</a:t>
            </a:r>
            <a:r>
              <a:rPr lang="en-US" altLang="zh-TW" sz="1200" b="1" dirty="0">
                <a:latin typeface="Adobe 繁黑體 Std B" pitchFamily="34" charset="-120"/>
                <a:ea typeface="Adobe 繁黑體 Std B" pitchFamily="34" charset="-120"/>
              </a:rPr>
              <a:t>Expressed in Thousands of NTD</a:t>
            </a:r>
            <a:endParaRPr lang="zh-TW" altLang="en-US" sz="1200" b="1" dirty="0">
              <a:latin typeface="Adobe 繁黑體 Std B" pitchFamily="34" charset="-120"/>
              <a:ea typeface="Adobe 繁黑體 Std B" pitchFamily="34" charset="-120"/>
            </a:endParaRPr>
          </a:p>
        </p:txBody>
      </p:sp>
      <p:graphicFrame>
        <p:nvGraphicFramePr>
          <p:cNvPr id="10" name="表格 9"/>
          <p:cNvGraphicFramePr>
            <a:graphicFrameLocks noGrp="1"/>
          </p:cNvGraphicFramePr>
          <p:nvPr>
            <p:extLst>
              <p:ext uri="{D42A27DB-BD31-4B8C-83A1-F6EECF244321}">
                <p14:modId xmlns:p14="http://schemas.microsoft.com/office/powerpoint/2010/main" val="3883082531"/>
              </p:ext>
            </p:extLst>
          </p:nvPr>
        </p:nvGraphicFramePr>
        <p:xfrm>
          <a:off x="755577" y="1979557"/>
          <a:ext cx="7632849" cy="1161411"/>
        </p:xfrm>
        <a:graphic>
          <a:graphicData uri="http://schemas.openxmlformats.org/drawingml/2006/table">
            <a:tbl>
              <a:tblPr firstRow="1" bandRow="1">
                <a:tableStyleId>{7DF18680-E054-41AD-8BC1-D1AEF772440D}</a:tableStyleId>
              </a:tblPr>
              <a:tblGrid>
                <a:gridCol w="1152127"/>
                <a:gridCol w="2160240"/>
                <a:gridCol w="2232248"/>
                <a:gridCol w="2088234"/>
              </a:tblGrid>
              <a:tr h="657355">
                <a:tc>
                  <a:txBody>
                    <a:bodyPr/>
                    <a:lstStyle/>
                    <a:p>
                      <a:pPr algn="ctr" fontAlgn="b"/>
                      <a:r>
                        <a:rPr lang="zh-TW" altLang="en-US" sz="2000" u="none" strike="noStrike" dirty="0">
                          <a:effectLst/>
                          <a:latin typeface="Adobe 繁黑體 Std B" pitchFamily="34" charset="-120"/>
                          <a:ea typeface="Adobe 繁黑體 Std B" pitchFamily="34" charset="-120"/>
                          <a:cs typeface="Arial" panose="020B0604020202020204" pitchFamily="34" charset="0"/>
                        </a:rPr>
                        <a:t>　</a:t>
                      </a:r>
                      <a:endParaRPr lang="zh-TW" altLang="en-US" sz="2000" b="0"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anchor="ctr"/>
                </a:tc>
                <a:tc>
                  <a:txBody>
                    <a:bodyPr/>
                    <a:lstStyle/>
                    <a:p>
                      <a:pPr algn="ctr" fontAlgn="b"/>
                      <a:r>
                        <a:rPr lang="en-US" altLang="zh-TW" sz="2000" u="none" strike="noStrike" dirty="0" smtClean="0">
                          <a:effectLst/>
                          <a:latin typeface="Adobe 繁黑體 Std B" pitchFamily="34" charset="-120"/>
                          <a:ea typeface="Adobe 繁黑體 Std B" pitchFamily="34" charset="-120"/>
                          <a:cs typeface="Arial" panose="020B0604020202020204" pitchFamily="34" charset="0"/>
                        </a:rPr>
                        <a:t>2021</a:t>
                      </a:r>
                      <a:r>
                        <a:rPr lang="zh-TW" altLang="en-US" sz="2000" u="none" strike="noStrike" dirty="0" smtClean="0">
                          <a:effectLst/>
                          <a:latin typeface="Adobe 繁黑體 Std B" pitchFamily="34" charset="-120"/>
                          <a:ea typeface="Adobe 繁黑體 Std B" pitchFamily="34" charset="-120"/>
                          <a:cs typeface="Arial" panose="020B0604020202020204" pitchFamily="34" charset="0"/>
                        </a:rPr>
                        <a:t> </a:t>
                      </a:r>
                      <a:r>
                        <a:rPr lang="en-US" altLang="zh-TW" sz="2000" u="none" strike="noStrike" dirty="0" smtClean="0">
                          <a:effectLst/>
                          <a:latin typeface="Adobe 繁黑體 Std B" pitchFamily="34" charset="-120"/>
                          <a:ea typeface="Adobe 繁黑體 Std B" pitchFamily="34" charset="-120"/>
                          <a:cs typeface="Arial" panose="020B0604020202020204" pitchFamily="34" charset="0"/>
                        </a:rPr>
                        <a:t>Q3</a:t>
                      </a:r>
                      <a:endParaRPr lang="zh-TW" altLang="en-US" sz="2000" b="1"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anchor="ctr"/>
                </a:tc>
                <a:tc>
                  <a:txBody>
                    <a:bodyPr/>
                    <a:lstStyle/>
                    <a:p>
                      <a:pPr algn="ctr" fontAlgn="b"/>
                      <a:r>
                        <a:rPr lang="en-US" altLang="zh-TW" sz="2000" u="none" strike="noStrike" dirty="0" smtClean="0">
                          <a:effectLst/>
                          <a:latin typeface="Adobe 繁黑體 Std B" pitchFamily="34" charset="-120"/>
                          <a:ea typeface="Adobe 繁黑體 Std B" pitchFamily="34" charset="-120"/>
                          <a:cs typeface="Arial" panose="020B0604020202020204" pitchFamily="34" charset="0"/>
                        </a:rPr>
                        <a:t>2020</a:t>
                      </a:r>
                      <a:r>
                        <a:rPr lang="zh-TW" altLang="en-US" sz="2000" u="none" strike="noStrike" dirty="0" smtClean="0">
                          <a:effectLst/>
                          <a:latin typeface="Adobe 繁黑體 Std B" pitchFamily="34" charset="-120"/>
                          <a:ea typeface="Adobe 繁黑體 Std B" pitchFamily="34" charset="-120"/>
                          <a:cs typeface="Arial" panose="020B0604020202020204" pitchFamily="34" charset="0"/>
                        </a:rPr>
                        <a:t> </a:t>
                      </a:r>
                      <a:r>
                        <a:rPr lang="en-US" altLang="zh-TW" sz="2000" u="none" strike="noStrike" dirty="0" smtClean="0">
                          <a:effectLst/>
                          <a:latin typeface="Adobe 繁黑體 Std B" pitchFamily="34" charset="-120"/>
                          <a:ea typeface="Adobe 繁黑體 Std B" pitchFamily="34" charset="-120"/>
                          <a:cs typeface="Arial" panose="020B0604020202020204" pitchFamily="34" charset="0"/>
                        </a:rPr>
                        <a:t>Q3</a:t>
                      </a:r>
                      <a:endParaRPr lang="zh-TW" altLang="en-US" sz="2000" u="none" strike="noStrike" dirty="0" smtClean="0">
                        <a:effectLst/>
                        <a:latin typeface="Adobe 繁黑體 Std B" pitchFamily="34" charset="-120"/>
                        <a:ea typeface="Adobe 繁黑體 Std B" pitchFamily="34" charset="-120"/>
                        <a:cs typeface="Arial" panose="020B0604020202020204" pitchFamily="34" charset="0"/>
                      </a:endParaRPr>
                    </a:p>
                  </a:txBody>
                  <a:tcPr anchor="ctr"/>
                </a:tc>
                <a:tc>
                  <a:txBody>
                    <a:bodyPr/>
                    <a:lstStyle/>
                    <a:p>
                      <a:pPr algn="ctr" fontAlgn="b"/>
                      <a:r>
                        <a:rPr lang="en-US" altLang="zh-TW" sz="2000" u="none" strike="noStrike" dirty="0" smtClean="0">
                          <a:effectLst/>
                          <a:latin typeface="Adobe 繁黑體 Std B" pitchFamily="34" charset="-120"/>
                          <a:ea typeface="Adobe 繁黑體 Std B" pitchFamily="34" charset="-120"/>
                          <a:cs typeface="Arial" panose="020B0604020202020204" pitchFamily="34" charset="0"/>
                        </a:rPr>
                        <a:t>2020</a:t>
                      </a:r>
                      <a:endParaRPr lang="zh-TW" altLang="en-US" sz="2000" b="1"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anchor="ctr"/>
                </a:tc>
              </a:tr>
              <a:tr h="504056">
                <a:tc>
                  <a:txBody>
                    <a:bodyPr/>
                    <a:lstStyle/>
                    <a:p>
                      <a:pPr marL="0" algn="ctr" defTabSz="914400" rtl="0" eaLnBrk="1" fontAlgn="b" latinLnBrk="0" hangingPunct="1"/>
                      <a:r>
                        <a:rPr lang="en-US" altLang="zh-TW" sz="1800" b="1" u="none" kern="1200" dirty="0" smtClean="0">
                          <a:solidFill>
                            <a:schemeClr val="dk1"/>
                          </a:solidFill>
                          <a:latin typeface="+mn-lt"/>
                          <a:ea typeface="+mn-ea"/>
                          <a:cs typeface="+mn-cs"/>
                        </a:rPr>
                        <a:t>N. Africa</a:t>
                      </a:r>
                    </a:p>
                  </a:txBody>
                  <a:tcPr anchor="b"/>
                </a:tc>
                <a:tc>
                  <a:txBody>
                    <a:bodyPr/>
                    <a:lstStyle/>
                    <a:p>
                      <a:pPr marL="0" algn="ctr" defTabSz="914400" rtl="0" eaLnBrk="1" fontAlgn="b" latinLnBrk="0" hangingPunct="1">
                        <a:spcAft>
                          <a:spcPts val="0"/>
                        </a:spcAft>
                      </a:pPr>
                      <a:r>
                        <a:rPr lang="en-US" altLang="zh-TW"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12,631</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marL="9525" marR="9525" marT="9525" marB="0" anchor="b"/>
                </a:tc>
                <a:tc>
                  <a:txBody>
                    <a:bodyPr/>
                    <a:lstStyle/>
                    <a:p>
                      <a:pPr marL="0" algn="ctr" defTabSz="914400" rtl="0" eaLnBrk="1" fontAlgn="b" latinLnBrk="0" hangingPunct="1">
                        <a:spcAft>
                          <a:spcPts val="0"/>
                        </a:spcAft>
                      </a:pPr>
                      <a:r>
                        <a:rPr lang="en-US" altLang="zh-TW"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246,380</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marL="9525" marR="9525" marT="9525" marB="0" anchor="b"/>
                </a:tc>
                <a:tc>
                  <a:txBody>
                    <a:bodyPr/>
                    <a:lstStyle/>
                    <a:p>
                      <a:pPr marL="0" algn="ctr" defTabSz="914400" rtl="0" eaLnBrk="1" fontAlgn="b" latinLnBrk="0" hangingPunct="1">
                        <a:spcAft>
                          <a:spcPts val="0"/>
                        </a:spcAft>
                      </a:pPr>
                      <a:r>
                        <a:rPr lang="en-US" altLang="zh-TW"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404,771</a:t>
                      </a:r>
                    </a:p>
                  </a:txBody>
                  <a:tcPr marL="9525" marR="9525" marT="9525" marB="0" anchor="b"/>
                </a:tc>
              </a:tr>
            </a:tbl>
          </a:graphicData>
        </a:graphic>
      </p:graphicFrame>
    </p:spTree>
    <p:extLst>
      <p:ext uri="{BB962C8B-B14F-4D97-AF65-F5344CB8AC3E}">
        <p14:creationId xmlns:p14="http://schemas.microsoft.com/office/powerpoint/2010/main" val="34739065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a:t>5.Outlook for 2021 Q4&amp; 2022</a:t>
            </a:r>
          </a:p>
        </p:txBody>
      </p:sp>
      <p:sp>
        <p:nvSpPr>
          <p:cNvPr id="3" name="內容版面配置區 2"/>
          <p:cNvSpPr>
            <a:spLocks noGrp="1"/>
          </p:cNvSpPr>
          <p:nvPr>
            <p:ph idx="1"/>
          </p:nvPr>
        </p:nvSpPr>
        <p:spPr>
          <a:xfrm>
            <a:off x="971600" y="1484784"/>
            <a:ext cx="6995120" cy="3528392"/>
          </a:xfrm>
        </p:spPr>
        <p:txBody>
          <a:bodyPr>
            <a:normAutofit fontScale="25000" lnSpcReduction="20000"/>
          </a:bodyPr>
          <a:lstStyle/>
          <a:p>
            <a:pPr marL="0" indent="0" algn="just">
              <a:buNone/>
            </a:pPr>
            <a:r>
              <a:rPr lang="en-US" altLang="zh-TW" sz="5600" dirty="0">
                <a:solidFill>
                  <a:schemeClr val="tx1"/>
                </a:solidFill>
                <a:latin typeface="Arial" panose="020B0604020202020204" pitchFamily="34" charset="0"/>
                <a:cs typeface="Arial" panose="020B0604020202020204" pitchFamily="34" charset="0"/>
              </a:rPr>
              <a:t>The company‘s revenue for the first three quarters of 2021 decreased by $126,474 thousand of NTD compared with </a:t>
            </a:r>
            <a:r>
              <a:rPr lang="en-US" altLang="zh-TW" sz="5600" i="0" dirty="0">
                <a:solidFill>
                  <a:schemeClr val="tx1"/>
                </a:solidFill>
                <a:effectLst/>
                <a:latin typeface="Arial" panose="020B0604020202020204" pitchFamily="34" charset="0"/>
                <a:cs typeface="Arial" panose="020B0604020202020204" pitchFamily="34" charset="0"/>
              </a:rPr>
              <a:t>that of last year</a:t>
            </a:r>
            <a:r>
              <a:rPr lang="en-US" altLang="zh-TW" sz="5600" dirty="0">
                <a:solidFill>
                  <a:schemeClr val="tx1"/>
                </a:solidFill>
                <a:latin typeface="Arial" panose="020B0604020202020204" pitchFamily="34" charset="0"/>
                <a:cs typeface="Arial" panose="020B0604020202020204" pitchFamily="34" charset="0"/>
              </a:rPr>
              <a:t>. The </a:t>
            </a:r>
            <a:r>
              <a:rPr lang="en-US" altLang="zh-TW" sz="5600" i="0" dirty="0">
                <a:solidFill>
                  <a:schemeClr val="tx1"/>
                </a:solidFill>
                <a:effectLst/>
                <a:latin typeface="Arial" panose="020B0604020202020204" pitchFamily="34" charset="0"/>
                <a:cs typeface="Arial" panose="020B0604020202020204" pitchFamily="34" charset="0"/>
              </a:rPr>
              <a:t>orders dropped steeply </a:t>
            </a:r>
            <a:r>
              <a:rPr lang="en-US" altLang="zh-TW" sz="5600" dirty="0">
                <a:solidFill>
                  <a:schemeClr val="tx1"/>
                </a:solidFill>
                <a:latin typeface="Arial" panose="020B0604020202020204" pitchFamily="34" charset="0"/>
                <a:cs typeface="Arial" panose="020B0604020202020204" pitchFamily="34" charset="0"/>
              </a:rPr>
              <a:t>from Q1 to Q3 was resulted from the customer in North Africa facing the challenge of national health policy reform, as well as the delay shipping to customer in north American affected by the lack of containers globally.</a:t>
            </a:r>
            <a:r>
              <a:rPr lang="zh-TW" altLang="en-US" sz="5600" dirty="0">
                <a:solidFill>
                  <a:schemeClr val="tx1"/>
                </a:solidFill>
                <a:latin typeface="Arial" panose="020B0604020202020204" pitchFamily="34" charset="0"/>
                <a:cs typeface="Arial" panose="020B0604020202020204" pitchFamily="34" charset="0"/>
              </a:rPr>
              <a:t> </a:t>
            </a:r>
            <a:r>
              <a:rPr lang="en-US" altLang="zh-TW" sz="5600" dirty="0">
                <a:solidFill>
                  <a:schemeClr val="tx1"/>
                </a:solidFill>
                <a:latin typeface="Arial" panose="020B0604020202020204" pitchFamily="34" charset="0"/>
                <a:cs typeface="Arial" panose="020B0604020202020204" pitchFamily="34" charset="0"/>
              </a:rPr>
              <a:t>Q3 in 2021 should be the most difficult period. </a:t>
            </a:r>
          </a:p>
          <a:p>
            <a:pPr marL="0" indent="0" algn="just">
              <a:buNone/>
            </a:pPr>
            <a:r>
              <a:rPr lang="en-US" altLang="zh-TW" sz="5600" dirty="0">
                <a:solidFill>
                  <a:schemeClr val="tx1"/>
                </a:solidFill>
                <a:latin typeface="Arial" panose="020B0604020202020204" pitchFamily="34" charset="0"/>
                <a:cs typeface="Arial" panose="020B0604020202020204" pitchFamily="34" charset="0"/>
              </a:rPr>
              <a:t>Thankfully, the order of customers in other regions are still growing steadily. Since Q4, the orders and shipments of customer in North Africa and North America have returned to normal by degrees. Engage in new product development and competitiveness improvement plans, we have strong faith that the best is yet to come.</a:t>
            </a:r>
          </a:p>
          <a:p>
            <a:pPr marL="0" indent="0" algn="just">
              <a:buNone/>
            </a:pPr>
            <a:r>
              <a:rPr lang="en-US" altLang="zh-TW" sz="5600" dirty="0">
                <a:solidFill>
                  <a:schemeClr val="tx1"/>
                </a:solidFill>
                <a:latin typeface="Arial" panose="020B0604020202020204" pitchFamily="34" charset="0"/>
                <a:cs typeface="Arial" panose="020B0604020202020204" pitchFamily="34" charset="0"/>
              </a:rPr>
              <a:t>Looking</a:t>
            </a:r>
            <a:r>
              <a:rPr lang="zh-TW" altLang="en-US" sz="5600" dirty="0">
                <a:solidFill>
                  <a:schemeClr val="tx1"/>
                </a:solidFill>
                <a:latin typeface="Arial" panose="020B0604020202020204" pitchFamily="34" charset="0"/>
                <a:cs typeface="Arial" panose="020B0604020202020204" pitchFamily="34" charset="0"/>
              </a:rPr>
              <a:t> </a:t>
            </a:r>
            <a:r>
              <a:rPr lang="en-US" altLang="zh-TW" sz="5600" dirty="0">
                <a:solidFill>
                  <a:schemeClr val="tx1"/>
                </a:solidFill>
                <a:latin typeface="Arial" panose="020B0604020202020204" pitchFamily="34" charset="0"/>
                <a:cs typeface="Arial" panose="020B0604020202020204" pitchFamily="34" charset="0"/>
              </a:rPr>
              <a:t>into</a:t>
            </a:r>
            <a:r>
              <a:rPr lang="zh-TW" altLang="en-US" sz="5600" dirty="0">
                <a:solidFill>
                  <a:schemeClr val="tx1"/>
                </a:solidFill>
                <a:latin typeface="Arial" panose="020B0604020202020204" pitchFamily="34" charset="0"/>
                <a:cs typeface="Arial" panose="020B0604020202020204" pitchFamily="34" charset="0"/>
              </a:rPr>
              <a:t> </a:t>
            </a:r>
            <a:r>
              <a:rPr lang="en-US" altLang="zh-TW" sz="5600" dirty="0">
                <a:solidFill>
                  <a:schemeClr val="tx1"/>
                </a:solidFill>
                <a:latin typeface="Arial" panose="020B0604020202020204" pitchFamily="34" charset="0"/>
                <a:cs typeface="Arial" panose="020B0604020202020204" pitchFamily="34" charset="0"/>
              </a:rPr>
              <a:t>2022,</a:t>
            </a:r>
            <a:r>
              <a:rPr lang="zh-TW" altLang="en-US" sz="5600" dirty="0">
                <a:solidFill>
                  <a:schemeClr val="tx1"/>
                </a:solidFill>
                <a:latin typeface="Arial" panose="020B0604020202020204" pitchFamily="34" charset="0"/>
                <a:cs typeface="Arial" panose="020B0604020202020204" pitchFamily="34" charset="0"/>
              </a:rPr>
              <a:t> </a:t>
            </a:r>
            <a:r>
              <a:rPr lang="en-US" altLang="zh-TW" sz="5600" dirty="0">
                <a:solidFill>
                  <a:schemeClr val="tx1"/>
                </a:solidFill>
                <a:latin typeface="Arial" panose="020B0604020202020204" pitchFamily="34" charset="0"/>
                <a:cs typeface="Arial" panose="020B0604020202020204" pitchFamily="34" charset="0"/>
              </a:rPr>
              <a:t>the</a:t>
            </a:r>
            <a:r>
              <a:rPr lang="zh-TW" altLang="en-US" sz="5600" dirty="0">
                <a:solidFill>
                  <a:schemeClr val="tx1"/>
                </a:solidFill>
                <a:latin typeface="Arial" panose="020B0604020202020204" pitchFamily="34" charset="0"/>
                <a:cs typeface="Arial" panose="020B0604020202020204" pitchFamily="34" charset="0"/>
              </a:rPr>
              <a:t> </a:t>
            </a:r>
            <a:r>
              <a:rPr lang="en-US" altLang="zh-TW" sz="5600" dirty="0">
                <a:solidFill>
                  <a:schemeClr val="tx1"/>
                </a:solidFill>
                <a:latin typeface="Arial" panose="020B0604020202020204" pitchFamily="34" charset="0"/>
                <a:cs typeface="Arial" panose="020B0604020202020204" pitchFamily="34" charset="0"/>
              </a:rPr>
              <a:t>orders of Q1 has been confirmed by customer in North Africa. The sales of customers in </a:t>
            </a:r>
            <a:r>
              <a:rPr lang="en-US" altLang="zh-TW" sz="5600" dirty="0">
                <a:solidFill>
                  <a:schemeClr val="tx1"/>
                </a:solidFill>
                <a:latin typeface="Arial" panose="020B0604020202020204" pitchFamily="34" charset="0"/>
                <a:cs typeface="Arial" panose="020B0604020202020204" pitchFamily="34" charset="0"/>
              </a:rPr>
              <a:t>Europe </a:t>
            </a:r>
            <a:r>
              <a:rPr lang="en-US" altLang="zh-TW" sz="5600" dirty="0">
                <a:solidFill>
                  <a:schemeClr val="tx1"/>
                </a:solidFill>
                <a:latin typeface="Arial" panose="020B0604020202020204" pitchFamily="34" charset="0"/>
                <a:cs typeface="Arial" panose="020B0604020202020204" pitchFamily="34" charset="0"/>
              </a:rPr>
              <a:t>and in north America also gradually increase. The market share in Brazil are expanding due to the proactive approach last 2 years. We are optimistic with performance of following years. We will persistently focus on the industry to achieve the commitment of creating the </a:t>
            </a:r>
            <a:r>
              <a:rPr lang="en-US" altLang="zh-TW" sz="5600" i="0" dirty="0">
                <a:solidFill>
                  <a:schemeClr val="tx1"/>
                </a:solidFill>
                <a:effectLst/>
                <a:latin typeface="Arial" panose="020B0604020202020204" pitchFamily="34" charset="0"/>
                <a:cs typeface="Arial" panose="020B0604020202020204" pitchFamily="34" charset="0"/>
              </a:rPr>
              <a:t>maximum benefits for the company and shareholders.</a:t>
            </a:r>
            <a:endParaRPr lang="en-US" altLang="zh-TW" sz="5600" dirty="0">
              <a:solidFill>
                <a:schemeClr val="tx1"/>
              </a:solidFill>
              <a:latin typeface="Arial" panose="020B0604020202020204" pitchFamily="34" charset="0"/>
              <a:cs typeface="Arial" panose="020B0604020202020204" pitchFamily="34" charset="0"/>
            </a:endParaRPr>
          </a:p>
          <a:p>
            <a:pPr marL="0" indent="0" algn="just">
              <a:buNone/>
            </a:pPr>
            <a:endParaRPr lang="zh-TW" altLang="en-US" dirty="0"/>
          </a:p>
        </p:txBody>
      </p:sp>
      <p:sp>
        <p:nvSpPr>
          <p:cNvPr id="4" name="投影片編號版面配置區 3"/>
          <p:cNvSpPr>
            <a:spLocks noGrp="1"/>
          </p:cNvSpPr>
          <p:nvPr>
            <p:ph type="sldNum" sz="quarter" idx="4"/>
          </p:nvPr>
        </p:nvSpPr>
        <p:spPr/>
        <p:txBody>
          <a:bodyPr/>
          <a:lstStyle/>
          <a:p>
            <a:r>
              <a:rPr lang="zh-TW" altLang="en-US"/>
              <a:t> </a:t>
            </a:r>
            <a:fld id="{D3EE768E-844E-484A-8190-E019483211C0}" type="slidenum">
              <a:rPr lang="zh-TW" altLang="en-US" smtClean="0"/>
              <a:pPr/>
              <a:t>10</a:t>
            </a:fld>
            <a:endParaRPr lang="zh-TW" altLang="en-US" dirty="0"/>
          </a:p>
        </p:txBody>
      </p:sp>
    </p:spTree>
    <p:extLst>
      <p:ext uri="{BB962C8B-B14F-4D97-AF65-F5344CB8AC3E}">
        <p14:creationId xmlns:p14="http://schemas.microsoft.com/office/powerpoint/2010/main" val="1802786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457200" y="1600201"/>
            <a:ext cx="8229600" cy="2476871"/>
          </a:xfrm>
        </p:spPr>
        <p:txBody>
          <a:bodyPr>
            <a:normAutofit lnSpcReduction="10000"/>
          </a:bodyPr>
          <a:lstStyle/>
          <a:p>
            <a:pPr marL="0" indent="0" algn="ctr">
              <a:buNone/>
            </a:pPr>
            <a:endParaRPr lang="en-US" altLang="zh-TW" b="1" dirty="0"/>
          </a:p>
          <a:p>
            <a:pPr marL="0" indent="0" algn="ctr">
              <a:buNone/>
            </a:pPr>
            <a:r>
              <a:rPr lang="en-US" altLang="zh-TW" sz="6600" b="1" dirty="0"/>
              <a:t>Q &amp; A</a:t>
            </a:r>
            <a:endParaRPr lang="zh-TW" altLang="zh-TW" sz="4400" dirty="0"/>
          </a:p>
        </p:txBody>
      </p:sp>
      <p:sp>
        <p:nvSpPr>
          <p:cNvPr id="4" name="投影片編號版面配置區 3"/>
          <p:cNvSpPr>
            <a:spLocks noGrp="1"/>
          </p:cNvSpPr>
          <p:nvPr>
            <p:ph type="sldNum" sz="quarter" idx="4"/>
          </p:nvPr>
        </p:nvSpPr>
        <p:spPr/>
        <p:txBody>
          <a:bodyPr/>
          <a:lstStyle/>
          <a:p>
            <a:r>
              <a:rPr lang="zh-TW" altLang="en-US"/>
              <a:t> </a:t>
            </a:r>
            <a:fld id="{D3EE768E-844E-484A-8190-E019483211C0}" type="slidenum">
              <a:rPr lang="zh-TW" altLang="en-US" smtClean="0"/>
              <a:pPr/>
              <a:t>11</a:t>
            </a:fld>
            <a:endParaRPr lang="zh-TW" altLang="en-US" dirty="0"/>
          </a:p>
        </p:txBody>
      </p:sp>
    </p:spTree>
    <p:extLst>
      <p:ext uri="{BB962C8B-B14F-4D97-AF65-F5344CB8AC3E}">
        <p14:creationId xmlns:p14="http://schemas.microsoft.com/office/powerpoint/2010/main" val="10697752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p:txBody>
          <a:bodyPr/>
          <a:lstStyle/>
          <a:p>
            <a:pPr marL="0" indent="0" algn="ctr">
              <a:buNone/>
            </a:pPr>
            <a:endParaRPr lang="en-US" altLang="zh-TW" b="1" dirty="0"/>
          </a:p>
          <a:p>
            <a:pPr marL="0" indent="0" algn="ctr">
              <a:buNone/>
            </a:pPr>
            <a:r>
              <a:rPr lang="en-US" altLang="zh-TW" sz="3600" b="1" dirty="0"/>
              <a:t>Thank you for your </a:t>
            </a:r>
          </a:p>
          <a:p>
            <a:pPr marL="0" indent="0" algn="ctr">
              <a:buNone/>
            </a:pPr>
            <a:r>
              <a:rPr lang="en-US" altLang="zh-TW" sz="3600" b="1" dirty="0"/>
              <a:t>guidance and listening !</a:t>
            </a:r>
          </a:p>
          <a:p>
            <a:pPr marL="0" indent="0" algn="ctr">
              <a:buNone/>
            </a:pPr>
            <a:r>
              <a:rPr lang="en-US" altLang="zh-TW" sz="2000" b="1" dirty="0"/>
              <a:t>2021/12/30</a:t>
            </a:r>
            <a:endParaRPr lang="zh-TW" altLang="zh-TW" sz="2000" dirty="0"/>
          </a:p>
        </p:txBody>
      </p:sp>
      <p:sp>
        <p:nvSpPr>
          <p:cNvPr id="4" name="投影片編號版面配置區 3"/>
          <p:cNvSpPr>
            <a:spLocks noGrp="1"/>
          </p:cNvSpPr>
          <p:nvPr>
            <p:ph type="sldNum" sz="quarter" idx="4"/>
          </p:nvPr>
        </p:nvSpPr>
        <p:spPr/>
        <p:txBody>
          <a:bodyPr/>
          <a:lstStyle/>
          <a:p>
            <a:r>
              <a:rPr lang="zh-TW" altLang="en-US"/>
              <a:t> </a:t>
            </a:r>
            <a:fld id="{D3EE768E-844E-484A-8190-E019483211C0}" type="slidenum">
              <a:rPr lang="zh-TW" altLang="en-US" smtClean="0"/>
              <a:pPr/>
              <a:t>12</a:t>
            </a:fld>
            <a:endParaRPr lang="zh-TW" altLang="en-US" dirty="0"/>
          </a:p>
        </p:txBody>
      </p:sp>
    </p:spTree>
    <p:extLst>
      <p:ext uri="{BB962C8B-B14F-4D97-AF65-F5344CB8AC3E}">
        <p14:creationId xmlns:p14="http://schemas.microsoft.com/office/powerpoint/2010/main" val="1503632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t>Disclaimers</a:t>
            </a:r>
            <a:endParaRPr lang="zh-TW" altLang="en-US" b="1" dirty="0"/>
          </a:p>
        </p:txBody>
      </p:sp>
      <p:sp>
        <p:nvSpPr>
          <p:cNvPr id="3" name="內容版面配置區 2"/>
          <p:cNvSpPr>
            <a:spLocks noGrp="1"/>
          </p:cNvSpPr>
          <p:nvPr>
            <p:ph idx="1"/>
          </p:nvPr>
        </p:nvSpPr>
        <p:spPr/>
        <p:txBody>
          <a:bodyPr>
            <a:normAutofit/>
          </a:bodyPr>
          <a:lstStyle/>
          <a:p>
            <a:pPr marL="342900" marR="0" lvl="0" indent="-342900">
              <a:spcBef>
                <a:spcPts val="0"/>
              </a:spcBef>
              <a:spcAft>
                <a:spcPts val="0"/>
              </a:spcAft>
              <a:buFont typeface="Arial" panose="020B0604020202020204" pitchFamily="34" charset="0"/>
              <a:buChar char="•"/>
              <a:tabLst>
                <a:tab pos="457200" algn="l"/>
              </a:tabLst>
            </a:pP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The presentation contains “ forward-looking statements” may include the expectations, or predictions on future results of our company’s  and its affiliates’ operations based on the information available at the time the statements were made. Such statements may differ from the actual results for a variety of reasons, including known and unknown risk and uncertainties. The contents are only published for the purpose of information circulation, not for investment advice.</a:t>
            </a:r>
            <a:r>
              <a:rPr lang="en-US" altLang="zh-TW" sz="1800" kern="100" dirty="0">
                <a:latin typeface="Calibri" panose="020F0502020204030204" pitchFamily="34" charset="0"/>
                <a:ea typeface="新細明體" panose="02020500000000000000" pitchFamily="18" charset="-120"/>
                <a:cs typeface="Times New Roman" panose="02020603050405020304" pitchFamily="18" charset="0"/>
              </a:rPr>
              <a:t> </a:t>
            </a:r>
            <a:r>
              <a:rPr lang="en-US" altLang="zh-TW" sz="1800" kern="100" dirty="0">
                <a:effectLst/>
                <a:latin typeface="Calibri" panose="020F0502020204030204" pitchFamily="34" charset="0"/>
                <a:ea typeface="新細明體" panose="02020500000000000000" pitchFamily="18" charset="-120"/>
                <a:cs typeface="Times New Roman" panose="02020603050405020304" pitchFamily="18" charset="0"/>
              </a:rPr>
              <a:t>No representation or warranty, either expressed or implied, is provided in relation to the accuracy, completeness or reliability of the information contained herein.</a:t>
            </a:r>
            <a:endParaRPr lang="zh-TW" altLang="zh-TW" sz="1800" kern="100" dirty="0">
              <a:effectLst/>
              <a:latin typeface="Calibri" panose="020F0502020204030204" pitchFamily="34" charset="0"/>
              <a:ea typeface="新細明體" panose="02020500000000000000" pitchFamily="18" charset="-120"/>
              <a:cs typeface="Times New Roman" panose="02020603050405020304" pitchFamily="18" charset="0"/>
            </a:endParaRPr>
          </a:p>
          <a:p>
            <a:pPr marL="0" indent="0">
              <a:buNone/>
            </a:pPr>
            <a:endParaRPr lang="zh-TW" altLang="en-US" dirty="0"/>
          </a:p>
        </p:txBody>
      </p:sp>
      <p:sp>
        <p:nvSpPr>
          <p:cNvPr id="4" name="投影片編號版面配置區 3"/>
          <p:cNvSpPr>
            <a:spLocks noGrp="1"/>
          </p:cNvSpPr>
          <p:nvPr>
            <p:ph type="sldNum" sz="quarter" idx="4"/>
          </p:nvPr>
        </p:nvSpPr>
        <p:spPr/>
        <p:txBody>
          <a:bodyPr/>
          <a:lstStyle/>
          <a:p>
            <a:r>
              <a:rPr lang="zh-TW" altLang="en-US"/>
              <a:t> </a:t>
            </a:r>
            <a:fld id="{D3EE768E-844E-484A-8190-E019483211C0}" type="slidenum">
              <a:rPr lang="zh-TW" altLang="en-US" smtClean="0"/>
              <a:pPr/>
              <a:t>1</a:t>
            </a:fld>
            <a:endParaRPr lang="zh-TW" altLang="en-US" dirty="0"/>
          </a:p>
        </p:txBody>
      </p:sp>
    </p:spTree>
    <p:extLst>
      <p:ext uri="{BB962C8B-B14F-4D97-AF65-F5344CB8AC3E}">
        <p14:creationId xmlns:p14="http://schemas.microsoft.com/office/powerpoint/2010/main" val="4818145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文字方塊 7"/>
          <p:cNvSpPr txBox="1"/>
          <p:nvPr/>
        </p:nvSpPr>
        <p:spPr>
          <a:xfrm>
            <a:off x="971600" y="1890804"/>
            <a:ext cx="3168352" cy="830997"/>
          </a:xfrm>
          <a:prstGeom prst="rect">
            <a:avLst/>
          </a:prstGeom>
          <a:noFill/>
        </p:spPr>
        <p:txBody>
          <a:bodyPr wrap="square" rtlCol="0">
            <a:spAutoFit/>
          </a:bodyPr>
          <a:lstStyle/>
          <a:p>
            <a:r>
              <a:rPr lang="en-US" altLang="zh-TW" sz="2400" b="1" dirty="0">
                <a:solidFill>
                  <a:schemeClr val="tx1">
                    <a:lumMod val="65000"/>
                    <a:lumOff val="35000"/>
                  </a:schemeClr>
                </a:solidFill>
                <a:latin typeface="Adobe 繁黑體 Std B" pitchFamily="34" charset="-120"/>
                <a:ea typeface="Adobe 繁黑體 Std B" pitchFamily="34" charset="-120"/>
              </a:rPr>
              <a:t>1. Our product sales and revenue</a:t>
            </a:r>
            <a:endParaRPr lang="zh-TW" altLang="en-US" sz="2400" b="1" dirty="0">
              <a:solidFill>
                <a:schemeClr val="tx1">
                  <a:lumMod val="65000"/>
                  <a:lumOff val="35000"/>
                </a:schemeClr>
              </a:solidFill>
              <a:latin typeface="Adobe 繁黑體 Std B" pitchFamily="34" charset="-120"/>
              <a:ea typeface="Adobe 繁黑體 Std B" pitchFamily="34" charset="-120"/>
            </a:endParaRPr>
          </a:p>
        </p:txBody>
      </p:sp>
      <p:sp>
        <p:nvSpPr>
          <p:cNvPr id="13" name="文字方塊 12"/>
          <p:cNvSpPr txBox="1"/>
          <p:nvPr/>
        </p:nvSpPr>
        <p:spPr>
          <a:xfrm>
            <a:off x="971600" y="3240176"/>
            <a:ext cx="2808312" cy="461665"/>
          </a:xfrm>
          <a:prstGeom prst="rect">
            <a:avLst/>
          </a:prstGeom>
          <a:noFill/>
        </p:spPr>
        <p:txBody>
          <a:bodyPr wrap="square" rtlCol="0">
            <a:spAutoFit/>
          </a:bodyPr>
          <a:lstStyle/>
          <a:p>
            <a:r>
              <a:rPr lang="en-US" altLang="zh-TW" sz="2400" b="1" dirty="0">
                <a:solidFill>
                  <a:schemeClr val="tx1">
                    <a:lumMod val="65000"/>
                    <a:lumOff val="35000"/>
                  </a:schemeClr>
                </a:solidFill>
                <a:latin typeface="Adobe 繁黑體 Std B" pitchFamily="34" charset="-120"/>
                <a:ea typeface="Adobe 繁黑體 Std B" pitchFamily="34" charset="-120"/>
              </a:rPr>
              <a:t>2.New products</a:t>
            </a:r>
            <a:endParaRPr lang="zh-TW" altLang="en-US" sz="2400" b="1" dirty="0">
              <a:solidFill>
                <a:schemeClr val="tx1">
                  <a:lumMod val="65000"/>
                  <a:lumOff val="35000"/>
                </a:schemeClr>
              </a:solidFill>
              <a:latin typeface="Adobe 繁黑體 Std B" pitchFamily="34" charset="-120"/>
              <a:ea typeface="Adobe 繁黑體 Std B" pitchFamily="34" charset="-120"/>
            </a:endParaRPr>
          </a:p>
        </p:txBody>
      </p:sp>
      <p:sp>
        <p:nvSpPr>
          <p:cNvPr id="15" name="文字方塊 14"/>
          <p:cNvSpPr txBox="1"/>
          <p:nvPr/>
        </p:nvSpPr>
        <p:spPr>
          <a:xfrm>
            <a:off x="971600" y="4561964"/>
            <a:ext cx="3168352" cy="830997"/>
          </a:xfrm>
          <a:prstGeom prst="rect">
            <a:avLst/>
          </a:prstGeom>
          <a:noFill/>
        </p:spPr>
        <p:txBody>
          <a:bodyPr wrap="square" rtlCol="0">
            <a:spAutoFit/>
          </a:bodyPr>
          <a:lstStyle/>
          <a:p>
            <a:r>
              <a:rPr lang="en-US" altLang="zh-TW" sz="2400" b="1" dirty="0">
                <a:solidFill>
                  <a:schemeClr val="tx1">
                    <a:lumMod val="65000"/>
                    <a:lumOff val="35000"/>
                  </a:schemeClr>
                </a:solidFill>
                <a:latin typeface="Adobe 繁黑體 Std B" pitchFamily="34" charset="-120"/>
                <a:ea typeface="Adobe 繁黑體 Std B" pitchFamily="34" charset="-120"/>
              </a:rPr>
              <a:t>3.Top 5 Customers Overview</a:t>
            </a:r>
            <a:endParaRPr lang="zh-TW" altLang="en-US" sz="2400" b="1" dirty="0">
              <a:solidFill>
                <a:schemeClr val="tx1">
                  <a:lumMod val="65000"/>
                  <a:lumOff val="35000"/>
                </a:schemeClr>
              </a:solidFill>
              <a:latin typeface="Adobe 繁黑體 Std B" pitchFamily="34" charset="-120"/>
              <a:ea typeface="Adobe 繁黑體 Std B" pitchFamily="34" charset="-120"/>
            </a:endParaRPr>
          </a:p>
        </p:txBody>
      </p:sp>
      <p:sp>
        <p:nvSpPr>
          <p:cNvPr id="17" name="文字方塊 16"/>
          <p:cNvSpPr txBox="1"/>
          <p:nvPr/>
        </p:nvSpPr>
        <p:spPr>
          <a:xfrm>
            <a:off x="4930245" y="1890804"/>
            <a:ext cx="2808312" cy="461665"/>
          </a:xfrm>
          <a:prstGeom prst="rect">
            <a:avLst/>
          </a:prstGeom>
          <a:noFill/>
        </p:spPr>
        <p:txBody>
          <a:bodyPr wrap="square" rtlCol="0">
            <a:spAutoFit/>
          </a:bodyPr>
          <a:lstStyle/>
          <a:p>
            <a:r>
              <a:rPr lang="en-US" altLang="zh-TW" sz="2400" b="1" dirty="0">
                <a:solidFill>
                  <a:schemeClr val="tx1">
                    <a:lumMod val="65000"/>
                    <a:lumOff val="35000"/>
                  </a:schemeClr>
                </a:solidFill>
                <a:latin typeface="Adobe 繁黑體 Std B" pitchFamily="34" charset="-120"/>
                <a:ea typeface="Adobe 繁黑體 Std B" pitchFamily="34" charset="-120"/>
              </a:rPr>
              <a:t>4.Major Customers</a:t>
            </a:r>
            <a:endParaRPr lang="zh-TW" altLang="en-US" sz="2400" b="1" dirty="0">
              <a:solidFill>
                <a:schemeClr val="tx1">
                  <a:lumMod val="65000"/>
                  <a:lumOff val="35000"/>
                </a:schemeClr>
              </a:solidFill>
              <a:latin typeface="Adobe 繁黑體 Std B" pitchFamily="34" charset="-120"/>
              <a:ea typeface="Adobe 繁黑體 Std B" pitchFamily="34" charset="-120"/>
            </a:endParaRPr>
          </a:p>
        </p:txBody>
      </p:sp>
      <p:sp>
        <p:nvSpPr>
          <p:cNvPr id="21" name="文字方塊 20"/>
          <p:cNvSpPr txBox="1"/>
          <p:nvPr/>
        </p:nvSpPr>
        <p:spPr>
          <a:xfrm>
            <a:off x="4930244" y="3240176"/>
            <a:ext cx="3593647" cy="830997"/>
          </a:xfrm>
          <a:prstGeom prst="rect">
            <a:avLst/>
          </a:prstGeom>
          <a:noFill/>
        </p:spPr>
        <p:txBody>
          <a:bodyPr wrap="square" rtlCol="0">
            <a:spAutoFit/>
          </a:bodyPr>
          <a:lstStyle/>
          <a:p>
            <a:r>
              <a:rPr lang="en-US" altLang="zh-TW" sz="2400" b="1" dirty="0">
                <a:solidFill>
                  <a:schemeClr val="tx1">
                    <a:lumMod val="65000"/>
                    <a:lumOff val="35000"/>
                  </a:schemeClr>
                </a:solidFill>
                <a:latin typeface="Adobe 繁黑體 Std B" pitchFamily="34" charset="-120"/>
                <a:ea typeface="Adobe 繁黑體 Std B" pitchFamily="34" charset="-120"/>
                <a:cs typeface="Times New Roman" panose="02020603050405020304" pitchFamily="18" charset="0"/>
              </a:rPr>
              <a:t>5.Outlook for 2021 Q4&amp; 2022</a:t>
            </a:r>
            <a:endParaRPr lang="zh-TW" altLang="en-US" sz="2400" b="1" dirty="0">
              <a:solidFill>
                <a:schemeClr val="tx1">
                  <a:lumMod val="65000"/>
                  <a:lumOff val="35000"/>
                </a:schemeClr>
              </a:solidFill>
              <a:latin typeface="Adobe 繁黑體 Std B" pitchFamily="34" charset="-120"/>
              <a:ea typeface="Adobe 繁黑體 Std B" pitchFamily="34" charset="-120"/>
              <a:cs typeface="Times New Roman" panose="02020603050405020304" pitchFamily="18" charset="0"/>
            </a:endParaRPr>
          </a:p>
        </p:txBody>
      </p:sp>
      <p:sp>
        <p:nvSpPr>
          <p:cNvPr id="2" name="標題 1"/>
          <p:cNvSpPr>
            <a:spLocks noGrp="1"/>
          </p:cNvSpPr>
          <p:nvPr>
            <p:ph type="title"/>
          </p:nvPr>
        </p:nvSpPr>
        <p:spPr/>
        <p:txBody>
          <a:bodyPr/>
          <a:lstStyle/>
          <a:p>
            <a:r>
              <a:rPr lang="en-US" altLang="zh-TW" dirty="0"/>
              <a:t>Agenda</a:t>
            </a:r>
            <a:endParaRPr lang="zh-TW" altLang="en-US" dirty="0"/>
          </a:p>
        </p:txBody>
      </p:sp>
      <p:sp>
        <p:nvSpPr>
          <p:cNvPr id="4" name="投影片編號版面配置區 3"/>
          <p:cNvSpPr>
            <a:spLocks noGrp="1"/>
          </p:cNvSpPr>
          <p:nvPr>
            <p:ph type="sldNum" sz="quarter" idx="4"/>
          </p:nvPr>
        </p:nvSpPr>
        <p:spPr/>
        <p:txBody>
          <a:bodyPr/>
          <a:lstStyle/>
          <a:p>
            <a:r>
              <a:rPr lang="zh-TW" altLang="en-US"/>
              <a:t> </a:t>
            </a:r>
            <a:fld id="{D3EE768E-844E-484A-8190-E019483211C0}" type="slidenum">
              <a:rPr lang="zh-TW" altLang="en-US" smtClean="0"/>
              <a:pPr/>
              <a:t>2</a:t>
            </a:fld>
            <a:endParaRPr lang="zh-TW" altLang="en-US" dirty="0"/>
          </a:p>
        </p:txBody>
      </p:sp>
      <p:cxnSp>
        <p:nvCxnSpPr>
          <p:cNvPr id="5" name="直線單箭頭接點 4"/>
          <p:cNvCxnSpPr/>
          <p:nvPr/>
        </p:nvCxnSpPr>
        <p:spPr>
          <a:xfrm flipH="1">
            <a:off x="971600" y="1890804"/>
            <a:ext cx="2952328" cy="0"/>
          </a:xfrm>
          <a:prstGeom prst="straightConnector1">
            <a:avLst/>
          </a:prstGeom>
          <a:noFill/>
          <a:ln w="12700">
            <a:solidFill>
              <a:schemeClr val="tx1">
                <a:lumMod val="50000"/>
                <a:lumOff val="50000"/>
              </a:schemeClr>
            </a:solidFil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23" name="直線單箭頭接點 22"/>
          <p:cNvCxnSpPr/>
          <p:nvPr/>
        </p:nvCxnSpPr>
        <p:spPr>
          <a:xfrm flipH="1">
            <a:off x="4930245" y="1890804"/>
            <a:ext cx="2952328" cy="0"/>
          </a:xfrm>
          <a:prstGeom prst="straightConnector1">
            <a:avLst/>
          </a:prstGeom>
          <a:noFill/>
          <a:ln w="12700">
            <a:solidFill>
              <a:schemeClr val="tx1">
                <a:lumMod val="50000"/>
                <a:lumOff val="50000"/>
              </a:schemeClr>
            </a:solidFil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24" name="直線單箭頭接點 23"/>
          <p:cNvCxnSpPr/>
          <p:nvPr/>
        </p:nvCxnSpPr>
        <p:spPr>
          <a:xfrm flipH="1">
            <a:off x="971600" y="3240176"/>
            <a:ext cx="2952328" cy="0"/>
          </a:xfrm>
          <a:prstGeom prst="straightConnector1">
            <a:avLst/>
          </a:prstGeom>
          <a:noFill/>
          <a:ln w="12700">
            <a:solidFill>
              <a:schemeClr val="tx1">
                <a:lumMod val="50000"/>
                <a:lumOff val="50000"/>
              </a:schemeClr>
            </a:solidFil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25" name="直線單箭頭接點 24"/>
          <p:cNvCxnSpPr/>
          <p:nvPr/>
        </p:nvCxnSpPr>
        <p:spPr>
          <a:xfrm flipH="1">
            <a:off x="971600" y="4561964"/>
            <a:ext cx="2952328" cy="0"/>
          </a:xfrm>
          <a:prstGeom prst="straightConnector1">
            <a:avLst/>
          </a:prstGeom>
          <a:noFill/>
          <a:ln w="12700">
            <a:solidFill>
              <a:schemeClr val="tx1">
                <a:lumMod val="50000"/>
                <a:lumOff val="50000"/>
              </a:schemeClr>
            </a:solidFil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26" name="直線單箭頭接點 25"/>
          <p:cNvCxnSpPr/>
          <p:nvPr/>
        </p:nvCxnSpPr>
        <p:spPr>
          <a:xfrm flipH="1">
            <a:off x="4930245" y="3240176"/>
            <a:ext cx="2952328" cy="0"/>
          </a:xfrm>
          <a:prstGeom prst="straightConnector1">
            <a:avLst/>
          </a:prstGeom>
          <a:noFill/>
          <a:ln w="12700">
            <a:solidFill>
              <a:schemeClr val="tx1">
                <a:lumMod val="50000"/>
                <a:lumOff val="50000"/>
              </a:schemeClr>
            </a:solidFill>
            <a:tailEnd type="oval"/>
          </a:ln>
        </p:spPr>
        <p:style>
          <a:lnRef idx="2">
            <a:schemeClr val="accent1">
              <a:shade val="50000"/>
            </a:schemeClr>
          </a:lnRef>
          <a:fillRef idx="1">
            <a:schemeClr val="accent1"/>
          </a:fillRef>
          <a:effectRef idx="0">
            <a:schemeClr val="accent1"/>
          </a:effectRef>
          <a:fontRef idx="minor">
            <a:schemeClr val="lt1"/>
          </a:fontRef>
        </p:style>
      </p:cxnSp>
      <p:cxnSp>
        <p:nvCxnSpPr>
          <p:cNvPr id="27" name="直線單箭頭接點 26"/>
          <p:cNvCxnSpPr/>
          <p:nvPr/>
        </p:nvCxnSpPr>
        <p:spPr>
          <a:xfrm flipH="1">
            <a:off x="4930245" y="4561964"/>
            <a:ext cx="3382931" cy="0"/>
          </a:xfrm>
          <a:prstGeom prst="straightConnector1">
            <a:avLst/>
          </a:prstGeom>
          <a:noFill/>
          <a:ln w="12700">
            <a:solidFill>
              <a:schemeClr val="tx1">
                <a:lumMod val="50000"/>
                <a:lumOff val="50000"/>
              </a:schemeClr>
            </a:solidFill>
            <a:tailEnd type="oval"/>
          </a:ln>
        </p:spPr>
        <p:style>
          <a:lnRef idx="2">
            <a:schemeClr val="accent1">
              <a:shade val="50000"/>
            </a:schemeClr>
          </a:lnRef>
          <a:fillRef idx="1">
            <a:schemeClr val="accent1"/>
          </a:fillRef>
          <a:effectRef idx="0">
            <a:schemeClr val="accent1"/>
          </a:effectRef>
          <a:fontRef idx="minor">
            <a:schemeClr val="lt1"/>
          </a:fontRef>
        </p:style>
      </p:cxnSp>
    </p:spTree>
    <p:extLst>
      <p:ext uri="{BB962C8B-B14F-4D97-AF65-F5344CB8AC3E}">
        <p14:creationId xmlns:p14="http://schemas.microsoft.com/office/powerpoint/2010/main" val="25350320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US" altLang="zh-TW" sz="3600" b="1" dirty="0"/>
              <a:t>1. Our product </a:t>
            </a:r>
            <a:r>
              <a:rPr lang="en-US" altLang="zh-TW" sz="3600" b="1" dirty="0">
                <a:solidFill>
                  <a:schemeClr val="tx1">
                    <a:lumMod val="65000"/>
                    <a:lumOff val="35000"/>
                  </a:schemeClr>
                </a:solidFill>
                <a:latin typeface="Adobe 繁黑體 Std B" pitchFamily="34" charset="-120"/>
                <a:ea typeface="Adobe 繁黑體 Std B" pitchFamily="34" charset="-120"/>
              </a:rPr>
              <a:t>sales and revenue</a:t>
            </a:r>
            <a:endParaRPr lang="zh-TW" altLang="en-US" sz="3600" dirty="0"/>
          </a:p>
        </p:txBody>
      </p:sp>
      <p:graphicFrame>
        <p:nvGraphicFramePr>
          <p:cNvPr id="6" name="內容版面配置區 5"/>
          <p:cNvGraphicFramePr>
            <a:graphicFrameLocks noGrp="1"/>
          </p:cNvGraphicFramePr>
          <p:nvPr>
            <p:ph idx="1"/>
            <p:extLst>
              <p:ext uri="{D42A27DB-BD31-4B8C-83A1-F6EECF244321}">
                <p14:modId xmlns:p14="http://schemas.microsoft.com/office/powerpoint/2010/main" val="3494991587"/>
              </p:ext>
            </p:extLst>
          </p:nvPr>
        </p:nvGraphicFramePr>
        <p:xfrm>
          <a:off x="457200" y="2060848"/>
          <a:ext cx="8219254" cy="2250440"/>
        </p:xfrm>
        <a:graphic>
          <a:graphicData uri="http://schemas.openxmlformats.org/drawingml/2006/table">
            <a:tbl>
              <a:tblPr firstRow="1" bandRow="1">
                <a:tableStyleId>{7DF18680-E054-41AD-8BC1-D1AEF772440D}</a:tableStyleId>
              </a:tblPr>
              <a:tblGrid>
                <a:gridCol w="1142454">
                  <a:extLst>
                    <a:ext uri="{9D8B030D-6E8A-4147-A177-3AD203B41FA5}">
                      <a16:colId xmlns:a16="http://schemas.microsoft.com/office/drawing/2014/main" xmlns="" val="20000"/>
                    </a:ext>
                  </a:extLst>
                </a:gridCol>
                <a:gridCol w="740098">
                  <a:extLst>
                    <a:ext uri="{9D8B030D-6E8A-4147-A177-3AD203B41FA5}">
                      <a16:colId xmlns:a16="http://schemas.microsoft.com/office/drawing/2014/main" xmlns="" val="20001"/>
                    </a:ext>
                  </a:extLst>
                </a:gridCol>
                <a:gridCol w="1029102">
                  <a:extLst>
                    <a:ext uri="{9D8B030D-6E8A-4147-A177-3AD203B41FA5}">
                      <a16:colId xmlns:a16="http://schemas.microsoft.com/office/drawing/2014/main" xmlns="" val="20002"/>
                    </a:ext>
                  </a:extLst>
                </a:gridCol>
                <a:gridCol w="843106">
                  <a:extLst>
                    <a:ext uri="{9D8B030D-6E8A-4147-A177-3AD203B41FA5}">
                      <a16:colId xmlns:a16="http://schemas.microsoft.com/office/drawing/2014/main" xmlns="" val="20003"/>
                    </a:ext>
                  </a:extLst>
                </a:gridCol>
                <a:gridCol w="926094">
                  <a:extLst>
                    <a:ext uri="{9D8B030D-6E8A-4147-A177-3AD203B41FA5}">
                      <a16:colId xmlns:a16="http://schemas.microsoft.com/office/drawing/2014/main" xmlns="" val="20004"/>
                    </a:ext>
                  </a:extLst>
                </a:gridCol>
                <a:gridCol w="884600">
                  <a:extLst>
                    <a:ext uri="{9D8B030D-6E8A-4147-A177-3AD203B41FA5}">
                      <a16:colId xmlns:a16="http://schemas.microsoft.com/office/drawing/2014/main" xmlns="" val="20005"/>
                    </a:ext>
                  </a:extLst>
                </a:gridCol>
                <a:gridCol w="925610">
                  <a:extLst>
                    <a:ext uri="{9D8B030D-6E8A-4147-A177-3AD203B41FA5}">
                      <a16:colId xmlns:a16="http://schemas.microsoft.com/office/drawing/2014/main" xmlns="" val="20006"/>
                    </a:ext>
                  </a:extLst>
                </a:gridCol>
                <a:gridCol w="792088">
                  <a:extLst>
                    <a:ext uri="{9D8B030D-6E8A-4147-A177-3AD203B41FA5}">
                      <a16:colId xmlns:a16="http://schemas.microsoft.com/office/drawing/2014/main" xmlns="" val="20007"/>
                    </a:ext>
                  </a:extLst>
                </a:gridCol>
                <a:gridCol w="936102">
                  <a:extLst>
                    <a:ext uri="{9D8B030D-6E8A-4147-A177-3AD203B41FA5}">
                      <a16:colId xmlns:a16="http://schemas.microsoft.com/office/drawing/2014/main" xmlns="" val="20008"/>
                    </a:ext>
                  </a:extLst>
                </a:gridCol>
              </a:tblGrid>
              <a:tr h="370840">
                <a:tc>
                  <a:txBody>
                    <a:bodyPr/>
                    <a:lstStyle/>
                    <a:p>
                      <a:pPr algn="ctr" fontAlgn="ctr"/>
                      <a:r>
                        <a:rPr lang="en-US" altLang="zh-TW" sz="2000" b="1" i="0" u="none" strike="noStrike" dirty="0">
                          <a:solidFill>
                            <a:schemeClr val="bg1">
                              <a:lumMod val="95000"/>
                            </a:schemeClr>
                          </a:solidFill>
                          <a:effectLst/>
                          <a:latin typeface="Adobe 繁黑體 Std B" pitchFamily="34" charset="-120"/>
                          <a:ea typeface="Adobe 繁黑體 Std B" pitchFamily="34" charset="-120"/>
                          <a:cs typeface="Arial" panose="020B0604020202020204" pitchFamily="34" charset="0"/>
                        </a:rPr>
                        <a:t>Year</a:t>
                      </a:r>
                      <a:endParaRPr lang="zh-TW" altLang="en-US" sz="2000" b="1" i="0" u="none" strike="noStrike" dirty="0">
                        <a:solidFill>
                          <a:schemeClr val="bg1">
                            <a:lumMod val="95000"/>
                          </a:schemeClr>
                        </a:solidFill>
                        <a:effectLst/>
                        <a:latin typeface="Adobe 繁黑體 Std B" pitchFamily="34" charset="-120"/>
                        <a:ea typeface="Adobe 繁黑體 Std B" pitchFamily="34" charset="-120"/>
                        <a:cs typeface="Arial" panose="020B0604020202020204" pitchFamily="34" charset="0"/>
                      </a:endParaRPr>
                    </a:p>
                  </a:txBody>
                  <a:tcPr marL="45720" marR="45720" anchor="ctr"/>
                </a:tc>
                <a:tc gridSpan="2">
                  <a:txBody>
                    <a:bodyPr/>
                    <a:lstStyle/>
                    <a:p>
                      <a:pPr algn="ctr" fontAlgn="ctr"/>
                      <a:r>
                        <a:rPr lang="en-US" altLang="zh-TW" sz="2000" u="none" strike="noStrike" dirty="0">
                          <a:effectLst/>
                          <a:latin typeface="Adobe 繁黑體 Std B" pitchFamily="34" charset="-120"/>
                          <a:ea typeface="Adobe 繁黑體 Std B" pitchFamily="34" charset="-120"/>
                          <a:cs typeface="Arial" panose="020B0604020202020204" pitchFamily="34" charset="0"/>
                        </a:rPr>
                        <a:t>2021 Q3</a:t>
                      </a:r>
                      <a:endParaRPr lang="zh-TW" altLang="en-US" sz="2000" b="1" i="0" u="none" strike="noStrike" dirty="0">
                        <a:solidFill>
                          <a:schemeClr val="bg1">
                            <a:lumMod val="95000"/>
                          </a:schemeClr>
                        </a:solidFill>
                        <a:effectLst/>
                        <a:latin typeface="Adobe 繁黑體 Std B" pitchFamily="34" charset="-120"/>
                        <a:ea typeface="Adobe 繁黑體 Std B" pitchFamily="34" charset="-120"/>
                        <a:cs typeface="Arial" panose="020B0604020202020204" pitchFamily="34" charset="0"/>
                      </a:endParaRPr>
                    </a:p>
                  </a:txBody>
                  <a:tcPr marL="45720" marR="45720" anchor="ctr"/>
                </a:tc>
                <a:tc hMerge="1">
                  <a:txBody>
                    <a:bodyPr/>
                    <a:lstStyle/>
                    <a:p>
                      <a:endParaRPr lang="zh-TW" altLang="en-US"/>
                    </a:p>
                  </a:txBody>
                  <a:tcPr/>
                </a:tc>
                <a:tc gridSpan="2">
                  <a:txBody>
                    <a:bodyPr/>
                    <a:lstStyle/>
                    <a:p>
                      <a:pPr algn="ctr" fontAlgn="ctr"/>
                      <a:r>
                        <a:rPr lang="en-US" altLang="zh-TW" sz="2000" u="none" strike="noStrike" dirty="0">
                          <a:effectLst/>
                          <a:latin typeface="Adobe 繁黑體 Std B" pitchFamily="34" charset="-120"/>
                          <a:ea typeface="Adobe 繁黑體 Std B" pitchFamily="34" charset="-120"/>
                          <a:cs typeface="Arial" panose="020B0604020202020204" pitchFamily="34" charset="0"/>
                        </a:rPr>
                        <a:t>2020 Q3</a:t>
                      </a:r>
                      <a:endParaRPr lang="zh-TW" altLang="en-US" sz="2000" u="none" strike="noStrike" dirty="0">
                        <a:effectLst/>
                        <a:latin typeface="Adobe 繁黑體 Std B" pitchFamily="34" charset="-120"/>
                        <a:ea typeface="Adobe 繁黑體 Std B" pitchFamily="34" charset="-120"/>
                        <a:cs typeface="Arial" panose="020B0604020202020204" pitchFamily="34" charset="0"/>
                      </a:endParaRPr>
                    </a:p>
                  </a:txBody>
                  <a:tcPr marL="45720" marR="45720" anchor="ctr"/>
                </a:tc>
                <a:tc hMerge="1">
                  <a:txBody>
                    <a:bodyPr/>
                    <a:lstStyle/>
                    <a:p>
                      <a:endParaRPr lang="zh-TW" altLang="en-US"/>
                    </a:p>
                  </a:txBody>
                  <a:tcPr/>
                </a:tc>
                <a:tc gridSpan="2">
                  <a:txBody>
                    <a:bodyPr/>
                    <a:lstStyle/>
                    <a:p>
                      <a:pPr algn="ctr" fontAlgn="ctr"/>
                      <a:r>
                        <a:rPr lang="en-US" altLang="zh-TW" sz="1800" b="0" i="0" kern="1200" dirty="0">
                          <a:solidFill>
                            <a:schemeClr val="lt1"/>
                          </a:solidFill>
                          <a:effectLst/>
                          <a:latin typeface="+mn-lt"/>
                          <a:ea typeface="+mn-ea"/>
                          <a:cs typeface="+mn-cs"/>
                        </a:rPr>
                        <a:t>Growth rate</a:t>
                      </a:r>
                      <a:endParaRPr lang="zh-TW" altLang="en-US" sz="2000" b="1" i="0" u="none" strike="noStrike" dirty="0">
                        <a:solidFill>
                          <a:schemeClr val="bg1">
                            <a:lumMod val="95000"/>
                          </a:schemeClr>
                        </a:solidFill>
                        <a:effectLst/>
                        <a:latin typeface="Adobe 繁黑體 Std B" pitchFamily="34" charset="-120"/>
                        <a:ea typeface="Adobe 繁黑體 Std B" pitchFamily="34" charset="-120"/>
                        <a:cs typeface="Arial" panose="020B0604020202020204" pitchFamily="34" charset="0"/>
                      </a:endParaRPr>
                    </a:p>
                  </a:txBody>
                  <a:tcPr marL="45720" marR="45720" anchor="ctr"/>
                </a:tc>
                <a:tc hMerge="1">
                  <a:txBody>
                    <a:bodyPr/>
                    <a:lstStyle/>
                    <a:p>
                      <a:endParaRPr lang="zh-TW" altLang="en-US"/>
                    </a:p>
                  </a:txBody>
                  <a:tcPr/>
                </a:tc>
                <a:tc gridSpan="2">
                  <a:txBody>
                    <a:bodyPr/>
                    <a:lstStyle/>
                    <a:p>
                      <a:pPr algn="ctr" fontAlgn="ctr"/>
                      <a:r>
                        <a:rPr lang="en-US" altLang="zh-TW" sz="2000" u="none" strike="noStrike" dirty="0">
                          <a:effectLst/>
                          <a:latin typeface="Adobe 繁黑體 Std B" pitchFamily="34" charset="-120"/>
                          <a:ea typeface="Adobe 繁黑體 Std B" pitchFamily="34" charset="-120"/>
                          <a:cs typeface="Arial" panose="020B0604020202020204" pitchFamily="34" charset="0"/>
                        </a:rPr>
                        <a:t>2020</a:t>
                      </a:r>
                      <a:endParaRPr lang="zh-TW" altLang="en-US" sz="2000" b="1" i="0" u="none" strike="noStrike" dirty="0">
                        <a:solidFill>
                          <a:schemeClr val="bg1">
                            <a:lumMod val="95000"/>
                          </a:schemeClr>
                        </a:solidFill>
                        <a:effectLst/>
                        <a:latin typeface="Adobe 繁黑體 Std B" pitchFamily="34" charset="-120"/>
                        <a:ea typeface="Adobe 繁黑體 Std B" pitchFamily="34" charset="-120"/>
                        <a:cs typeface="Arial" panose="020B0604020202020204" pitchFamily="34" charset="0"/>
                      </a:endParaRPr>
                    </a:p>
                  </a:txBody>
                  <a:tcPr marL="45720" marR="45720" anchor="ctr"/>
                </a:tc>
                <a:tc hMerge="1">
                  <a:txBody>
                    <a:bodyPr/>
                    <a:lstStyle/>
                    <a:p>
                      <a:endParaRPr lang="zh-TW" altLang="en-US"/>
                    </a:p>
                  </a:txBody>
                  <a:tcPr/>
                </a:tc>
                <a:extLst>
                  <a:ext uri="{0D108BD9-81ED-4DB2-BD59-A6C34878D82A}">
                    <a16:rowId xmlns:a16="http://schemas.microsoft.com/office/drawing/2014/main" xmlns="" val="10000"/>
                  </a:ext>
                </a:extLst>
              </a:tr>
              <a:tr h="370840">
                <a:tc>
                  <a:txBody>
                    <a:bodyPr/>
                    <a:lstStyle/>
                    <a:p>
                      <a:pPr algn="l" fontAlgn="ctr"/>
                      <a:r>
                        <a:rPr lang="en-US" altLang="zh-TW" sz="1800" b="0" i="0" kern="1200" dirty="0">
                          <a:solidFill>
                            <a:schemeClr val="dk1"/>
                          </a:solidFill>
                          <a:effectLst/>
                          <a:latin typeface="+mn-lt"/>
                          <a:ea typeface="+mn-ea"/>
                          <a:cs typeface="+mn-cs"/>
                        </a:rPr>
                        <a:t>Products</a:t>
                      </a:r>
                      <a:endParaRPr lang="zh-TW" altLang="en-US" sz="1600" b="0"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ctr" fontAlgn="ctr"/>
                      <a:r>
                        <a:rPr lang="en-US" altLang="zh-TW" sz="1600" u="none" strike="noStrike" dirty="0">
                          <a:effectLst/>
                          <a:latin typeface="Adobe 繁黑體 Std B" pitchFamily="34" charset="-120"/>
                          <a:ea typeface="Adobe 繁黑體 Std B" pitchFamily="34" charset="-120"/>
                          <a:cs typeface="Arial" panose="020B0604020202020204" pitchFamily="34" charset="0"/>
                        </a:rPr>
                        <a:t>Qty</a:t>
                      </a:r>
                      <a:endParaRPr lang="zh-TW" altLang="en-US" sz="1600" b="0"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ctr" fontAlgn="ctr"/>
                      <a:r>
                        <a:rPr lang="en-US" altLang="zh-TW" sz="1600" u="none" strike="noStrike" dirty="0">
                          <a:effectLst/>
                          <a:latin typeface="Adobe 繁黑體 Std B" pitchFamily="34" charset="-120"/>
                          <a:ea typeface="Adobe 繁黑體 Std B" pitchFamily="34" charset="-120"/>
                          <a:cs typeface="Arial" panose="020B0604020202020204" pitchFamily="34" charset="0"/>
                        </a:rPr>
                        <a:t>Revenue</a:t>
                      </a:r>
                      <a:endParaRPr lang="zh-TW" altLang="en-US" sz="1600" b="0"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ctr" fontAlgn="ctr"/>
                      <a:r>
                        <a:rPr lang="en-US" altLang="zh-TW" sz="1600" u="none" strike="noStrike" dirty="0">
                          <a:effectLst/>
                          <a:latin typeface="Adobe 繁黑體 Std B" pitchFamily="34" charset="-120"/>
                          <a:ea typeface="Adobe 繁黑體 Std B" pitchFamily="34" charset="-120"/>
                          <a:cs typeface="Arial" panose="020B0604020202020204" pitchFamily="34" charset="0"/>
                        </a:rPr>
                        <a:t>Qty</a:t>
                      </a:r>
                      <a:endParaRPr lang="zh-TW" altLang="en-US" sz="1600" b="0"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ctr" fontAlgn="ctr"/>
                      <a:r>
                        <a:rPr lang="en-US" altLang="zh-TW" sz="1600" u="none" strike="noStrike" dirty="0">
                          <a:effectLst/>
                          <a:latin typeface="Adobe 繁黑體 Std B" pitchFamily="34" charset="-120"/>
                          <a:ea typeface="Adobe 繁黑體 Std B" pitchFamily="34" charset="-120"/>
                          <a:cs typeface="Arial" panose="020B0604020202020204" pitchFamily="34" charset="0"/>
                        </a:rPr>
                        <a:t>Revenue</a:t>
                      </a:r>
                      <a:endParaRPr lang="zh-TW" altLang="en-US" sz="1600" b="0"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600" u="none" strike="noStrike" dirty="0">
                          <a:effectLst/>
                          <a:latin typeface="Adobe 繁黑體 Std B" pitchFamily="34" charset="-120"/>
                          <a:ea typeface="Adobe 繁黑體 Std B" pitchFamily="34" charset="-120"/>
                          <a:cs typeface="Arial" panose="020B0604020202020204" pitchFamily="34" charset="0"/>
                        </a:rPr>
                        <a:t>Qty</a:t>
                      </a:r>
                      <a:endParaRPr lang="zh-TW" altLang="en-US" sz="1600" b="0"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ctr" fontAlgn="ctr"/>
                      <a:r>
                        <a:rPr lang="en-US" altLang="zh-TW" sz="1600" u="none" strike="noStrike" dirty="0">
                          <a:effectLst/>
                          <a:latin typeface="Adobe 繁黑體 Std B" pitchFamily="34" charset="-120"/>
                          <a:ea typeface="Adobe 繁黑體 Std B" pitchFamily="34" charset="-120"/>
                          <a:cs typeface="Arial" panose="020B0604020202020204" pitchFamily="34" charset="0"/>
                        </a:rPr>
                        <a:t>Revenue</a:t>
                      </a:r>
                      <a:endParaRPr lang="zh-TW" altLang="en-US" sz="1600" b="0"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zh-TW" sz="1600" u="none" strike="noStrike" dirty="0">
                          <a:effectLst/>
                          <a:latin typeface="Adobe 繁黑體 Std B" pitchFamily="34" charset="-120"/>
                          <a:ea typeface="Adobe 繁黑體 Std B" pitchFamily="34" charset="-120"/>
                          <a:cs typeface="Arial" panose="020B0604020202020204" pitchFamily="34" charset="0"/>
                        </a:rPr>
                        <a:t>Qty</a:t>
                      </a:r>
                      <a:endParaRPr lang="zh-TW" altLang="en-US" sz="1600" b="0"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ctr" fontAlgn="ctr"/>
                      <a:r>
                        <a:rPr lang="en-US" altLang="zh-TW" sz="1600" u="none" strike="noStrike" dirty="0">
                          <a:effectLst/>
                          <a:latin typeface="Adobe 繁黑體 Std B" pitchFamily="34" charset="-120"/>
                          <a:ea typeface="Adobe 繁黑體 Std B" pitchFamily="34" charset="-120"/>
                          <a:cs typeface="Arial" panose="020B0604020202020204" pitchFamily="34" charset="0"/>
                        </a:rPr>
                        <a:t>Revenue</a:t>
                      </a:r>
                      <a:endParaRPr lang="zh-TW" altLang="en-US" sz="1600" b="0"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marL="45720" marR="45720" anchor="ctr"/>
                </a:tc>
                <a:extLst>
                  <a:ext uri="{0D108BD9-81ED-4DB2-BD59-A6C34878D82A}">
                    <a16:rowId xmlns:a16="http://schemas.microsoft.com/office/drawing/2014/main" xmlns="" val="10001"/>
                  </a:ext>
                </a:extLst>
              </a:tr>
              <a:tr h="370840">
                <a:tc>
                  <a:txBody>
                    <a:bodyPr/>
                    <a:lstStyle/>
                    <a:p>
                      <a:pPr algn="l" fontAlgn="ctr"/>
                      <a:r>
                        <a:rPr lang="en-US" altLang="zh-TW" sz="1600" u="none" strike="noStrike" dirty="0">
                          <a:effectLst/>
                          <a:latin typeface="Adobe 繁黑體 Std B" pitchFamily="34" charset="-120"/>
                          <a:ea typeface="Adobe 繁黑體 Std B" pitchFamily="34" charset="-120"/>
                          <a:cs typeface="Arial" panose="020B0604020202020204" pitchFamily="34" charset="0"/>
                        </a:rPr>
                        <a:t>Strips</a:t>
                      </a:r>
                      <a:endParaRPr lang="zh-TW" altLang="en-US" sz="1600" b="0"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a:spcAft>
                          <a:spcPts val="0"/>
                        </a:spcAft>
                      </a:pPr>
                      <a:r>
                        <a:rPr lang="en-US" altLang="zh-TW"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12,071</a:t>
                      </a:r>
                      <a:r>
                        <a:rPr lang="en-US"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 </a:t>
                      </a:r>
                      <a:endParaRPr lang="zh-TW"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a:spcAft>
                          <a:spcPts val="0"/>
                        </a:spcAft>
                      </a:pPr>
                      <a:r>
                        <a:rPr lang="en-US" sz="14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345,420 </a:t>
                      </a:r>
                      <a:endParaRPr lang="zh-TW" sz="1400" u="none" strike="noStrike" kern="120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a:spcAft>
                          <a:spcPts val="0"/>
                        </a:spcAft>
                      </a:pPr>
                      <a:r>
                        <a:rPr lang="en-US"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9,511 </a:t>
                      </a:r>
                      <a:endParaRPr lang="zh-TW"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a:spcAft>
                          <a:spcPts val="0"/>
                        </a:spcAft>
                      </a:pPr>
                      <a:r>
                        <a:rPr lang="en-US"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331,756 </a:t>
                      </a:r>
                      <a:endParaRPr lang="zh-TW"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a:spcAft>
                          <a:spcPts val="0"/>
                        </a:spcAft>
                      </a:pPr>
                      <a:r>
                        <a:rPr lang="en-US" sz="14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26.91%</a:t>
                      </a:r>
                      <a:endParaRPr lang="zh-TW" sz="1400" u="none" strike="noStrike" kern="120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a:spcAft>
                          <a:spcPts val="0"/>
                        </a:spcAft>
                      </a:pPr>
                      <a:r>
                        <a:rPr lang="en-US" sz="14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4.12%</a:t>
                      </a:r>
                      <a:endParaRPr lang="zh-TW" sz="1400" u="none" strike="noStrike" kern="120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a:spcAft>
                          <a:spcPts val="0"/>
                        </a:spcAft>
                      </a:pPr>
                      <a:r>
                        <a:rPr lang="en-US"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13,570 </a:t>
                      </a:r>
                      <a:endParaRPr lang="zh-TW"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a:spcAft>
                          <a:spcPts val="0"/>
                        </a:spcAft>
                      </a:pPr>
                      <a:r>
                        <a:rPr lang="en-US" sz="14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461,356 </a:t>
                      </a:r>
                      <a:endParaRPr lang="zh-TW" sz="1400" u="none" strike="noStrike" kern="120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extLst>
                  <a:ext uri="{0D108BD9-81ED-4DB2-BD59-A6C34878D82A}">
                    <a16:rowId xmlns:a16="http://schemas.microsoft.com/office/drawing/2014/main" xmlns="" val="10002"/>
                  </a:ext>
                </a:extLst>
              </a:tr>
              <a:tr h="370840">
                <a:tc>
                  <a:txBody>
                    <a:bodyPr/>
                    <a:lstStyle/>
                    <a:p>
                      <a:pPr algn="l" fontAlgn="ctr"/>
                      <a:r>
                        <a:rPr lang="en-US" altLang="zh-TW" sz="1600" b="0" i="0" u="none" strike="noStrike" dirty="0">
                          <a:solidFill>
                            <a:srgbClr val="000000"/>
                          </a:solidFill>
                          <a:effectLst/>
                          <a:latin typeface="Adobe 繁黑體 Std B" pitchFamily="34" charset="-120"/>
                          <a:ea typeface="Adobe 繁黑體 Std B" pitchFamily="34" charset="-120"/>
                          <a:cs typeface="Arial" panose="020B0604020202020204" pitchFamily="34" charset="0"/>
                        </a:rPr>
                        <a:t>Meters</a:t>
                      </a:r>
                      <a:endParaRPr lang="zh-TW" altLang="en-US" sz="1600" b="0"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a:spcAft>
                          <a:spcPts val="0"/>
                        </a:spcAft>
                      </a:pPr>
                      <a:r>
                        <a:rPr lang="en-US"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1,577 </a:t>
                      </a:r>
                      <a:endParaRPr lang="zh-TW"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a:spcAft>
                          <a:spcPts val="0"/>
                        </a:spcAft>
                      </a:pPr>
                      <a:r>
                        <a:rPr lang="en-US" sz="14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360,622 </a:t>
                      </a:r>
                      <a:endParaRPr lang="zh-TW" sz="1400" u="none" strike="noStrike" kern="120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a:spcAft>
                          <a:spcPts val="0"/>
                        </a:spcAft>
                      </a:pPr>
                      <a:r>
                        <a:rPr lang="en-US" sz="14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1,727 </a:t>
                      </a:r>
                      <a:endParaRPr lang="zh-TW" sz="1400" u="none" strike="noStrike" kern="120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a:spcAft>
                          <a:spcPts val="0"/>
                        </a:spcAft>
                      </a:pPr>
                      <a:r>
                        <a:rPr lang="en-US"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308,877 </a:t>
                      </a:r>
                      <a:endParaRPr lang="zh-TW"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a:spcAft>
                          <a:spcPts val="0"/>
                        </a:spcAft>
                      </a:pPr>
                      <a:r>
                        <a:rPr lang="en-US" sz="14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-8.66%</a:t>
                      </a:r>
                      <a:endParaRPr lang="zh-TW" sz="1400" u="none" strike="noStrike" kern="120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a:spcAft>
                          <a:spcPts val="0"/>
                        </a:spcAft>
                      </a:pPr>
                      <a:r>
                        <a:rPr lang="en-US" sz="14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16.75%</a:t>
                      </a:r>
                      <a:endParaRPr lang="zh-TW" sz="1400" u="none" strike="noStrike" kern="120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a:spcAft>
                          <a:spcPts val="0"/>
                        </a:spcAft>
                      </a:pPr>
                      <a:r>
                        <a:rPr lang="en-US" sz="14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2,295 </a:t>
                      </a:r>
                      <a:endParaRPr lang="zh-TW" sz="1400" u="none" strike="noStrike" kern="120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a:spcAft>
                          <a:spcPts val="0"/>
                        </a:spcAft>
                      </a:pPr>
                      <a:r>
                        <a:rPr lang="en-US" sz="14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407,726 </a:t>
                      </a:r>
                      <a:endParaRPr lang="zh-TW" sz="1400" u="none" strike="noStrike" kern="120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extLst>
                  <a:ext uri="{0D108BD9-81ED-4DB2-BD59-A6C34878D82A}">
                    <a16:rowId xmlns:a16="http://schemas.microsoft.com/office/drawing/2014/main" xmlns="" val="10003"/>
                  </a:ext>
                </a:extLst>
              </a:tr>
              <a:tr h="370840">
                <a:tc>
                  <a:txBody>
                    <a:bodyPr/>
                    <a:lstStyle/>
                    <a:p>
                      <a:pPr algn="l" fontAlgn="ctr"/>
                      <a:r>
                        <a:rPr lang="en-US" altLang="zh-TW" sz="1600" b="0" i="0" u="none" strike="noStrike" dirty="0">
                          <a:solidFill>
                            <a:srgbClr val="000000"/>
                          </a:solidFill>
                          <a:effectLst/>
                          <a:latin typeface="Adobe 繁黑體 Std B" pitchFamily="34" charset="-120"/>
                          <a:ea typeface="Adobe 繁黑體 Std B" pitchFamily="34" charset="-120"/>
                          <a:cs typeface="Arial" panose="020B0604020202020204" pitchFamily="34" charset="0"/>
                        </a:rPr>
                        <a:t>Others</a:t>
                      </a:r>
                      <a:endParaRPr lang="zh-TW" altLang="en-US" sz="1600" b="0"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a:spcAft>
                          <a:spcPts val="0"/>
                        </a:spcAft>
                      </a:pPr>
                      <a:r>
                        <a:rPr lang="zh-TW"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a:t>
                      </a:r>
                    </a:p>
                  </a:txBody>
                  <a:tcPr marL="45720" marR="45720" anchor="ctr"/>
                </a:tc>
                <a:tc>
                  <a:txBody>
                    <a:bodyPr/>
                    <a:lstStyle/>
                    <a:p>
                      <a:pPr algn="r">
                        <a:spcAft>
                          <a:spcPts val="0"/>
                        </a:spcAft>
                      </a:pPr>
                      <a:r>
                        <a:rPr lang="en-US"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23,812 </a:t>
                      </a:r>
                      <a:endParaRPr lang="zh-TW"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a:spcAft>
                          <a:spcPts val="0"/>
                        </a:spcAft>
                      </a:pPr>
                      <a:r>
                        <a:rPr lang="zh-TW" sz="14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a:t>
                      </a:r>
                    </a:p>
                  </a:txBody>
                  <a:tcPr marL="45720" marR="45720" anchor="ctr"/>
                </a:tc>
                <a:tc>
                  <a:txBody>
                    <a:bodyPr/>
                    <a:lstStyle/>
                    <a:p>
                      <a:pPr algn="r">
                        <a:spcAft>
                          <a:spcPts val="0"/>
                        </a:spcAft>
                      </a:pPr>
                      <a:r>
                        <a:rPr lang="en-US" sz="14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31,961 </a:t>
                      </a:r>
                      <a:endParaRPr lang="zh-TW" sz="1400" u="none" strike="noStrike" kern="120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a:spcAft>
                          <a:spcPts val="0"/>
                        </a:spcAft>
                      </a:pPr>
                      <a:r>
                        <a:rPr lang="zh-TW" sz="14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a:t>
                      </a:r>
                    </a:p>
                  </a:txBody>
                  <a:tcPr marL="45720" marR="45720" anchor="ctr"/>
                </a:tc>
                <a:tc>
                  <a:txBody>
                    <a:bodyPr/>
                    <a:lstStyle/>
                    <a:p>
                      <a:pPr algn="r">
                        <a:spcAft>
                          <a:spcPts val="0"/>
                        </a:spcAft>
                      </a:pPr>
                      <a:r>
                        <a:rPr lang="en-US" sz="14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-25.50%</a:t>
                      </a:r>
                      <a:endParaRPr lang="zh-TW" sz="1400" u="none" strike="noStrike" kern="120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fontAlgn="ctr">
                        <a:spcAft>
                          <a:spcPts val="0"/>
                        </a:spcAft>
                      </a:pPr>
                      <a:r>
                        <a:rPr lang="zh-TW"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a:t>
                      </a:r>
                    </a:p>
                  </a:txBody>
                  <a:tcPr marL="45720" marR="45720" anchor="ctr"/>
                </a:tc>
                <a:tc>
                  <a:txBody>
                    <a:bodyPr/>
                    <a:lstStyle/>
                    <a:p>
                      <a:pPr algn="r">
                        <a:spcAft>
                          <a:spcPts val="0"/>
                        </a:spcAft>
                      </a:pPr>
                      <a:r>
                        <a:rPr lang="en-US"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39,663 </a:t>
                      </a:r>
                      <a:endParaRPr lang="zh-TW"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extLst>
                  <a:ext uri="{0D108BD9-81ED-4DB2-BD59-A6C34878D82A}">
                    <a16:rowId xmlns:a16="http://schemas.microsoft.com/office/drawing/2014/main" xmlns="" val="10004"/>
                  </a:ext>
                </a:extLst>
              </a:tr>
              <a:tr h="370840">
                <a:tc>
                  <a:txBody>
                    <a:bodyPr/>
                    <a:lstStyle/>
                    <a:p>
                      <a:pPr algn="l" fontAlgn="ctr"/>
                      <a:r>
                        <a:rPr lang="en-US" altLang="zh-TW" sz="1600" u="none" strike="noStrike" dirty="0">
                          <a:effectLst/>
                          <a:latin typeface="Adobe 繁黑體 Std B" pitchFamily="34" charset="-120"/>
                          <a:ea typeface="Adobe 繁黑體 Std B" pitchFamily="34" charset="-120"/>
                          <a:cs typeface="Arial" panose="020B0604020202020204" pitchFamily="34" charset="0"/>
                        </a:rPr>
                        <a:t>Total</a:t>
                      </a:r>
                      <a:endParaRPr lang="zh-TW" altLang="en-US" sz="1600" b="0"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a:spcAft>
                          <a:spcPts val="0"/>
                        </a:spcAft>
                      </a:pPr>
                      <a:r>
                        <a:rPr lang="zh-TW" sz="1400" u="none" strike="noStrike" kern="1200">
                          <a:solidFill>
                            <a:schemeClr val="dk1"/>
                          </a:solidFill>
                          <a:effectLst/>
                          <a:latin typeface="Adobe 繁黑體 Std B" pitchFamily="34" charset="-120"/>
                          <a:ea typeface="Adobe 繁黑體 Std B" pitchFamily="34" charset="-120"/>
                          <a:cs typeface="Arial" panose="020B0604020202020204" pitchFamily="34" charset="0"/>
                        </a:rPr>
                        <a:t>－</a:t>
                      </a:r>
                    </a:p>
                  </a:txBody>
                  <a:tcPr marL="45720" marR="45720" anchor="ctr"/>
                </a:tc>
                <a:tc>
                  <a:txBody>
                    <a:bodyPr/>
                    <a:lstStyle/>
                    <a:p>
                      <a:pPr algn="r">
                        <a:spcAft>
                          <a:spcPts val="0"/>
                        </a:spcAft>
                      </a:pPr>
                      <a:r>
                        <a:rPr lang="en-US"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729,854 </a:t>
                      </a:r>
                      <a:endParaRPr lang="zh-TW"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a:spcAft>
                          <a:spcPts val="0"/>
                        </a:spcAft>
                      </a:pPr>
                      <a:r>
                        <a:rPr lang="zh-TW"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a:t>
                      </a:r>
                    </a:p>
                  </a:txBody>
                  <a:tcPr marL="45720" marR="45720" anchor="ctr"/>
                </a:tc>
                <a:tc>
                  <a:txBody>
                    <a:bodyPr/>
                    <a:lstStyle/>
                    <a:p>
                      <a:pPr algn="r">
                        <a:spcAft>
                          <a:spcPts val="0"/>
                        </a:spcAft>
                      </a:pPr>
                      <a:r>
                        <a:rPr lang="en-US"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672,594 </a:t>
                      </a:r>
                      <a:endParaRPr lang="zh-TW"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a:spcAft>
                          <a:spcPts val="0"/>
                        </a:spcAft>
                      </a:pPr>
                      <a:r>
                        <a:rPr lang="zh-TW"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a:t>
                      </a:r>
                    </a:p>
                  </a:txBody>
                  <a:tcPr marL="45720" marR="45720" anchor="ctr"/>
                </a:tc>
                <a:tc>
                  <a:txBody>
                    <a:bodyPr/>
                    <a:lstStyle/>
                    <a:p>
                      <a:pPr algn="r">
                        <a:spcAft>
                          <a:spcPts val="0"/>
                        </a:spcAft>
                      </a:pPr>
                      <a:r>
                        <a:rPr lang="en-US"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8.51%</a:t>
                      </a:r>
                      <a:endParaRPr lang="zh-TW"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tc>
                  <a:txBody>
                    <a:bodyPr/>
                    <a:lstStyle/>
                    <a:p>
                      <a:pPr algn="r" fontAlgn="ctr">
                        <a:spcAft>
                          <a:spcPts val="0"/>
                        </a:spcAft>
                      </a:pPr>
                      <a:r>
                        <a:rPr lang="zh-TW"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a:t>
                      </a:r>
                    </a:p>
                  </a:txBody>
                  <a:tcPr marL="45720" marR="45720" anchor="ctr"/>
                </a:tc>
                <a:tc>
                  <a:txBody>
                    <a:bodyPr/>
                    <a:lstStyle/>
                    <a:p>
                      <a:pPr algn="r">
                        <a:spcAft>
                          <a:spcPts val="0"/>
                        </a:spcAft>
                      </a:pPr>
                      <a:r>
                        <a:rPr lang="en-US"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rPr>
                        <a:t>908,745 </a:t>
                      </a:r>
                      <a:endParaRPr lang="zh-TW" sz="14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marL="45720" marR="45720" anchor="ctr"/>
                </a:tc>
                <a:extLst>
                  <a:ext uri="{0D108BD9-81ED-4DB2-BD59-A6C34878D82A}">
                    <a16:rowId xmlns:a16="http://schemas.microsoft.com/office/drawing/2014/main" xmlns="" val="10005"/>
                  </a:ext>
                </a:extLst>
              </a:tr>
            </a:tbl>
          </a:graphicData>
        </a:graphic>
      </p:graphicFrame>
      <p:sp>
        <p:nvSpPr>
          <p:cNvPr id="4" name="投影片編號版面配置區 3"/>
          <p:cNvSpPr>
            <a:spLocks noGrp="1"/>
          </p:cNvSpPr>
          <p:nvPr>
            <p:ph type="sldNum" sz="quarter" idx="4"/>
          </p:nvPr>
        </p:nvSpPr>
        <p:spPr/>
        <p:txBody>
          <a:bodyPr/>
          <a:lstStyle/>
          <a:p>
            <a:r>
              <a:rPr lang="zh-TW" altLang="en-US"/>
              <a:t> </a:t>
            </a:r>
            <a:fld id="{D3EE768E-844E-484A-8190-E019483211C0}" type="slidenum">
              <a:rPr lang="zh-TW" altLang="en-US" smtClean="0"/>
              <a:pPr/>
              <a:t>3</a:t>
            </a:fld>
            <a:endParaRPr lang="zh-TW" altLang="en-US" dirty="0"/>
          </a:p>
        </p:txBody>
      </p:sp>
      <p:sp>
        <p:nvSpPr>
          <p:cNvPr id="7" name="文字方塊 6"/>
          <p:cNvSpPr txBox="1"/>
          <p:nvPr/>
        </p:nvSpPr>
        <p:spPr>
          <a:xfrm>
            <a:off x="3727792" y="1772816"/>
            <a:ext cx="4876656" cy="261610"/>
          </a:xfrm>
          <a:prstGeom prst="rect">
            <a:avLst/>
          </a:prstGeom>
          <a:noFill/>
        </p:spPr>
        <p:txBody>
          <a:bodyPr wrap="none" rtlCol="0">
            <a:spAutoFit/>
          </a:bodyPr>
          <a:lstStyle/>
          <a:p>
            <a:r>
              <a:rPr lang="en-US" altLang="zh-TW" sz="1100" b="1" dirty="0">
                <a:latin typeface="Adobe 繁黑體 Std B" pitchFamily="34" charset="-120"/>
                <a:ea typeface="Adobe 繁黑體 Std B" pitchFamily="34" charset="-120"/>
              </a:rPr>
              <a:t>Unit</a:t>
            </a:r>
            <a:r>
              <a:rPr lang="zh-TW" altLang="en-US" sz="1100" b="1" dirty="0">
                <a:latin typeface="Adobe 繁黑體 Std B" pitchFamily="34" charset="-120"/>
                <a:ea typeface="Adobe 繁黑體 Std B" pitchFamily="34" charset="-120"/>
              </a:rPr>
              <a:t>：</a:t>
            </a:r>
            <a:r>
              <a:rPr lang="en-US" altLang="zh-TW" sz="1100" b="1" dirty="0">
                <a:latin typeface="Adobe 繁黑體 Std B" pitchFamily="34" charset="-120"/>
                <a:ea typeface="Adobe 繁黑體 Std B" pitchFamily="34" charset="-120"/>
              </a:rPr>
              <a:t>Expressed in Thousands of NTD</a:t>
            </a:r>
            <a:r>
              <a:rPr lang="zh-TW" altLang="en-US" sz="1100" b="1" dirty="0">
                <a:latin typeface="Adobe 繁黑體 Std B" pitchFamily="34" charset="-120"/>
                <a:ea typeface="Adobe 繁黑體 Std B" pitchFamily="34" charset="-120"/>
              </a:rPr>
              <a:t>；</a:t>
            </a:r>
            <a:r>
              <a:rPr lang="en-US" altLang="zh-TW" sz="1100" b="1" dirty="0">
                <a:latin typeface="Adobe 繁黑體 Std B" pitchFamily="34" charset="-120"/>
                <a:ea typeface="Adobe 繁黑體 Std B" pitchFamily="34" charset="-120"/>
              </a:rPr>
              <a:t>Thousand boxes</a:t>
            </a:r>
            <a:r>
              <a:rPr lang="zh-TW" altLang="en-US" sz="1100" b="1" dirty="0">
                <a:latin typeface="Adobe 繁黑體 Std B" pitchFamily="34" charset="-120"/>
                <a:ea typeface="Adobe 繁黑體 Std B" pitchFamily="34" charset="-120"/>
              </a:rPr>
              <a:t>；</a:t>
            </a:r>
            <a:r>
              <a:rPr lang="en-US" altLang="zh-TW" sz="1100" b="1" dirty="0">
                <a:latin typeface="Adobe 繁黑體 Std B" pitchFamily="34" charset="-120"/>
                <a:ea typeface="Adobe 繁黑體 Std B" pitchFamily="34" charset="-120"/>
              </a:rPr>
              <a:t>Thousand meters</a:t>
            </a:r>
            <a:endParaRPr lang="zh-TW" altLang="en-US" sz="1100" b="1" dirty="0">
              <a:latin typeface="Adobe 繁黑體 Std B" pitchFamily="34" charset="-120"/>
              <a:ea typeface="Adobe 繁黑體 Std B" pitchFamily="34" charset="-120"/>
            </a:endParaRPr>
          </a:p>
        </p:txBody>
      </p:sp>
    </p:spTree>
    <p:extLst>
      <p:ext uri="{BB962C8B-B14F-4D97-AF65-F5344CB8AC3E}">
        <p14:creationId xmlns:p14="http://schemas.microsoft.com/office/powerpoint/2010/main" val="2729167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b="1" dirty="0"/>
              <a:t>2.New products</a:t>
            </a:r>
          </a:p>
        </p:txBody>
      </p:sp>
      <p:sp>
        <p:nvSpPr>
          <p:cNvPr id="3" name="內容版面配置區 2"/>
          <p:cNvSpPr>
            <a:spLocks noGrp="1"/>
          </p:cNvSpPr>
          <p:nvPr>
            <p:ph idx="1"/>
          </p:nvPr>
        </p:nvSpPr>
        <p:spPr>
          <a:xfrm>
            <a:off x="457200" y="1268760"/>
            <a:ext cx="8229600" cy="4536504"/>
          </a:xfrm>
        </p:spPr>
        <p:txBody>
          <a:bodyPr>
            <a:normAutofit fontScale="62500" lnSpcReduction="20000"/>
          </a:bodyPr>
          <a:lstStyle/>
          <a:p>
            <a:r>
              <a:rPr lang="en-US" altLang="zh-TW" b="1" dirty="0"/>
              <a:t>Sound Amplifier </a:t>
            </a:r>
            <a:endParaRPr lang="zh-TW" altLang="zh-TW" dirty="0">
              <a:solidFill>
                <a:schemeClr val="tx1">
                  <a:lumMod val="65000"/>
                  <a:lumOff val="35000"/>
                </a:schemeClr>
              </a:solidFill>
            </a:endParaRPr>
          </a:p>
          <a:p>
            <a:pPr lvl="1"/>
            <a:r>
              <a:rPr lang="en-US" altLang="zh-TW" sz="2600" b="1" dirty="0">
                <a:solidFill>
                  <a:schemeClr val="tx1">
                    <a:lumMod val="65000"/>
                    <a:lumOff val="35000"/>
                  </a:schemeClr>
                </a:solidFill>
              </a:rPr>
              <a:t>Existing model are available on the market.</a:t>
            </a:r>
          </a:p>
          <a:p>
            <a:pPr lvl="1"/>
            <a:r>
              <a:rPr lang="en-US" altLang="zh-TW" sz="2600" b="1" dirty="0"/>
              <a:t>Modified model is ready to hit the market.</a:t>
            </a:r>
          </a:p>
          <a:p>
            <a:pPr lvl="1"/>
            <a:r>
              <a:rPr lang="en-US" altLang="zh-TW" sz="2600" b="1" dirty="0"/>
              <a:t>Wireless model (with Bluetooth)</a:t>
            </a:r>
            <a:endParaRPr lang="zh-TW" altLang="zh-TW" sz="2600" b="1" dirty="0"/>
          </a:p>
          <a:p>
            <a:r>
              <a:rPr lang="en-US" altLang="zh-TW" b="1" dirty="0"/>
              <a:t>New product line of Subsidiaries</a:t>
            </a:r>
            <a:endParaRPr lang="en-US" altLang="zh-TW" b="1" dirty="0">
              <a:solidFill>
                <a:schemeClr val="tx1">
                  <a:lumMod val="65000"/>
                  <a:lumOff val="35000"/>
                </a:schemeClr>
              </a:solidFill>
            </a:endParaRPr>
          </a:p>
          <a:p>
            <a:pPr lvl="2"/>
            <a:r>
              <a:rPr lang="en-US" altLang="zh-TW" sz="2000" b="1" i="0" dirty="0">
                <a:solidFill>
                  <a:srgbClr val="666666"/>
                </a:solidFill>
                <a:effectLst/>
                <a:latin typeface="Roboto" panose="02000000000000000000" pitchFamily="2" charset="0"/>
              </a:rPr>
              <a:t>PU-YUAN Biotech</a:t>
            </a:r>
            <a:r>
              <a:rPr lang="zh-TW" altLang="zh-TW" sz="2600" b="1" dirty="0">
                <a:solidFill>
                  <a:schemeClr val="tx1">
                    <a:lumMod val="65000"/>
                    <a:lumOff val="35000"/>
                  </a:schemeClr>
                </a:solidFill>
              </a:rPr>
              <a:t>—</a:t>
            </a:r>
            <a:r>
              <a:rPr lang="en-US" altLang="zh-TW" sz="2600" b="1" dirty="0">
                <a:solidFill>
                  <a:schemeClr val="tx1">
                    <a:lumMod val="65000"/>
                    <a:lumOff val="35000"/>
                  </a:schemeClr>
                </a:solidFill>
                <a:latin typeface="Adobe 黑体 Std R"/>
              </a:rPr>
              <a:t>N</a:t>
            </a:r>
            <a:r>
              <a:rPr lang="en-US" altLang="zh-TW" sz="2000" b="1" i="0" dirty="0">
                <a:solidFill>
                  <a:srgbClr val="666666"/>
                </a:solidFill>
                <a:effectLst/>
                <a:latin typeface="Adobe 黑体 Std R"/>
              </a:rPr>
              <a:t>ebulizer</a:t>
            </a:r>
            <a:endParaRPr lang="zh-TW" altLang="zh-TW" sz="2600" b="1" dirty="0">
              <a:solidFill>
                <a:schemeClr val="tx1">
                  <a:lumMod val="65000"/>
                  <a:lumOff val="35000"/>
                </a:schemeClr>
              </a:solidFill>
              <a:latin typeface="Adobe 黑体 Std R"/>
            </a:endParaRPr>
          </a:p>
          <a:p>
            <a:pPr lvl="3"/>
            <a:r>
              <a:rPr lang="en-US" altLang="zh-TW" b="1" dirty="0">
                <a:solidFill>
                  <a:schemeClr val="tx1">
                    <a:lumMod val="65000"/>
                    <a:lumOff val="35000"/>
                  </a:schemeClr>
                </a:solidFill>
              </a:rPr>
              <a:t>(1) Over-the-counter (home </a:t>
            </a:r>
            <a:r>
              <a:rPr lang="en-US" altLang="zh-TW" b="1" dirty="0"/>
              <a:t>use)</a:t>
            </a:r>
            <a:endParaRPr lang="zh-TW" altLang="zh-TW" dirty="0">
              <a:solidFill>
                <a:schemeClr val="tx1">
                  <a:lumMod val="65000"/>
                  <a:lumOff val="35000"/>
                </a:schemeClr>
              </a:solidFill>
            </a:endParaRPr>
          </a:p>
          <a:p>
            <a:pPr lvl="3"/>
            <a:r>
              <a:rPr lang="en-US" altLang="zh-TW" b="1" dirty="0">
                <a:solidFill>
                  <a:schemeClr val="tx1">
                    <a:lumMod val="65000"/>
                    <a:lumOff val="35000"/>
                  </a:schemeClr>
                </a:solidFill>
              </a:rPr>
              <a:t>(2) health professional </a:t>
            </a:r>
            <a:r>
              <a:rPr lang="en-US" altLang="zh-TW" b="1" dirty="0"/>
              <a:t>use (single-use Disposable devices) which are intended to</a:t>
            </a:r>
            <a:r>
              <a:rPr lang="zh-TW" altLang="en-US" b="1" dirty="0"/>
              <a:t> </a:t>
            </a:r>
            <a:r>
              <a:rPr lang="en-US" altLang="zh-TW" b="0" i="0" dirty="0">
                <a:solidFill>
                  <a:srgbClr val="000000"/>
                </a:solidFill>
                <a:effectLst/>
                <a:latin typeface="helvetica neue"/>
              </a:rPr>
              <a:t>collocate with RESPIRATORY THERAPY</a:t>
            </a:r>
            <a:endParaRPr lang="zh-TW" altLang="zh-TW" dirty="0">
              <a:solidFill>
                <a:schemeClr val="tx1">
                  <a:lumMod val="65000"/>
                  <a:lumOff val="35000"/>
                </a:schemeClr>
              </a:solidFill>
            </a:endParaRPr>
          </a:p>
          <a:p>
            <a:pPr lvl="2"/>
            <a:r>
              <a:rPr lang="en-US" altLang="zh-TW" sz="2600" b="1" dirty="0">
                <a:solidFill>
                  <a:schemeClr val="tx1">
                    <a:lumMod val="65000"/>
                    <a:lumOff val="35000"/>
                  </a:schemeClr>
                </a:solidFill>
              </a:rPr>
              <a:t>AEON DIAGNOSTIC TECHNOLOGY CORPORATION</a:t>
            </a:r>
            <a:r>
              <a:rPr lang="zh-TW" altLang="zh-TW" sz="2600" b="1" dirty="0">
                <a:solidFill>
                  <a:schemeClr val="tx1">
                    <a:lumMod val="65000"/>
                    <a:lumOff val="35000"/>
                  </a:schemeClr>
                </a:solidFill>
              </a:rPr>
              <a:t>—</a:t>
            </a:r>
            <a:r>
              <a:rPr lang="en-US" altLang="zh-TW" sz="2600" b="1" dirty="0">
                <a:solidFill>
                  <a:schemeClr val="tx1">
                    <a:lumMod val="65000"/>
                    <a:lumOff val="35000"/>
                  </a:schemeClr>
                </a:solidFill>
              </a:rPr>
              <a:t>Metal Electrode</a:t>
            </a:r>
            <a:endParaRPr lang="zh-TW" altLang="zh-TW" sz="2600" dirty="0">
              <a:solidFill>
                <a:schemeClr val="tx1">
                  <a:lumMod val="65000"/>
                  <a:lumOff val="35000"/>
                </a:schemeClr>
              </a:solidFill>
            </a:endParaRPr>
          </a:p>
          <a:p>
            <a:pPr lvl="3"/>
            <a:r>
              <a:rPr lang="en-US" altLang="zh-TW" b="1" dirty="0"/>
              <a:t>Step into Middle East market successfully,</a:t>
            </a:r>
            <a:r>
              <a:rPr lang="zh-TW" altLang="en-US" b="1" dirty="0"/>
              <a:t> </a:t>
            </a:r>
            <a:r>
              <a:rPr lang="en-US" altLang="zh-TW" b="1" dirty="0"/>
              <a:t>it is estimated to report break-even earning at  Q3 in 2022.</a:t>
            </a:r>
            <a:endParaRPr lang="zh-TW" altLang="zh-TW" dirty="0">
              <a:solidFill>
                <a:schemeClr val="tx1">
                  <a:lumMod val="65000"/>
                  <a:lumOff val="35000"/>
                </a:schemeClr>
              </a:solidFill>
            </a:endParaRPr>
          </a:p>
        </p:txBody>
      </p:sp>
      <p:sp>
        <p:nvSpPr>
          <p:cNvPr id="4" name="投影片編號版面配置區 3"/>
          <p:cNvSpPr>
            <a:spLocks noGrp="1"/>
          </p:cNvSpPr>
          <p:nvPr>
            <p:ph type="sldNum" sz="quarter" idx="4"/>
          </p:nvPr>
        </p:nvSpPr>
        <p:spPr/>
        <p:txBody>
          <a:bodyPr/>
          <a:lstStyle/>
          <a:p>
            <a:r>
              <a:rPr lang="zh-TW" altLang="en-US"/>
              <a:t> </a:t>
            </a:r>
            <a:fld id="{D3EE768E-844E-484A-8190-E019483211C0}" type="slidenum">
              <a:rPr lang="zh-TW" altLang="en-US" smtClean="0"/>
              <a:pPr/>
              <a:t>4</a:t>
            </a:fld>
            <a:endParaRPr lang="zh-TW" altLang="en-US" dirty="0"/>
          </a:p>
        </p:txBody>
      </p:sp>
      <p:sp>
        <p:nvSpPr>
          <p:cNvPr id="6" name="Rectangle 2">
            <a:extLst>
              <a:ext uri="{FF2B5EF4-FFF2-40B4-BE49-F238E27FC236}">
                <a16:creationId xmlns:a16="http://schemas.microsoft.com/office/drawing/2014/main" xmlns="" id="{86890A04-3009-4682-8F11-4033E05F4612}"/>
              </a:ext>
            </a:extLst>
          </p:cNvPr>
          <p:cNvSpPr>
            <a:spLocks noChangeArrowheads="1"/>
          </p:cNvSpPr>
          <p:nvPr/>
        </p:nvSpPr>
        <p:spPr bwMode="auto">
          <a:xfrm>
            <a:off x="152400" y="242500"/>
            <a:ext cx="6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zh-TW" altLang="zh-TW"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218477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b="1" dirty="0"/>
              <a:t>3.Top 5 Customers Overview</a:t>
            </a:r>
          </a:p>
        </p:txBody>
      </p:sp>
      <p:graphicFrame>
        <p:nvGraphicFramePr>
          <p:cNvPr id="5" name="內容版面配置區 4"/>
          <p:cNvGraphicFramePr>
            <a:graphicFrameLocks noGrp="1"/>
          </p:cNvGraphicFramePr>
          <p:nvPr>
            <p:ph idx="1"/>
            <p:extLst>
              <p:ext uri="{D42A27DB-BD31-4B8C-83A1-F6EECF244321}">
                <p14:modId xmlns:p14="http://schemas.microsoft.com/office/powerpoint/2010/main" val="3755500178"/>
              </p:ext>
            </p:extLst>
          </p:nvPr>
        </p:nvGraphicFramePr>
        <p:xfrm>
          <a:off x="251520" y="1543056"/>
          <a:ext cx="8712968" cy="4632789"/>
        </p:xfrm>
        <a:graphic>
          <a:graphicData uri="http://schemas.openxmlformats.org/drawingml/2006/table">
            <a:tbl>
              <a:tblPr firstRow="1" bandRow="1">
                <a:tableStyleId>{7DF18680-E054-41AD-8BC1-D1AEF772440D}</a:tableStyleId>
              </a:tblPr>
              <a:tblGrid>
                <a:gridCol w="1667171">
                  <a:extLst>
                    <a:ext uri="{9D8B030D-6E8A-4147-A177-3AD203B41FA5}">
                      <a16:colId xmlns:a16="http://schemas.microsoft.com/office/drawing/2014/main" xmlns="" val="20000"/>
                    </a:ext>
                  </a:extLst>
                </a:gridCol>
                <a:gridCol w="1213149">
                  <a:extLst>
                    <a:ext uri="{9D8B030D-6E8A-4147-A177-3AD203B41FA5}">
                      <a16:colId xmlns:a16="http://schemas.microsoft.com/office/drawing/2014/main" xmlns="" val="20001"/>
                    </a:ext>
                  </a:extLst>
                </a:gridCol>
                <a:gridCol w="1584176">
                  <a:extLst>
                    <a:ext uri="{9D8B030D-6E8A-4147-A177-3AD203B41FA5}">
                      <a16:colId xmlns:a16="http://schemas.microsoft.com/office/drawing/2014/main" xmlns="" val="20002"/>
                    </a:ext>
                  </a:extLst>
                </a:gridCol>
                <a:gridCol w="1296144">
                  <a:extLst>
                    <a:ext uri="{9D8B030D-6E8A-4147-A177-3AD203B41FA5}">
                      <a16:colId xmlns:a16="http://schemas.microsoft.com/office/drawing/2014/main" xmlns="" val="20003"/>
                    </a:ext>
                  </a:extLst>
                </a:gridCol>
                <a:gridCol w="1606037">
                  <a:extLst>
                    <a:ext uri="{9D8B030D-6E8A-4147-A177-3AD203B41FA5}">
                      <a16:colId xmlns:a16="http://schemas.microsoft.com/office/drawing/2014/main" xmlns="" val="20004"/>
                    </a:ext>
                  </a:extLst>
                </a:gridCol>
                <a:gridCol w="1346291">
                  <a:extLst>
                    <a:ext uri="{9D8B030D-6E8A-4147-A177-3AD203B41FA5}">
                      <a16:colId xmlns:a16="http://schemas.microsoft.com/office/drawing/2014/main" xmlns="" val="20005"/>
                    </a:ext>
                  </a:extLst>
                </a:gridCol>
              </a:tblGrid>
              <a:tr h="312002">
                <a:tc gridSpan="2">
                  <a:txBody>
                    <a:bodyPr/>
                    <a:lstStyle/>
                    <a:p>
                      <a:pPr algn="ctr" fontAlgn="b"/>
                      <a:r>
                        <a:rPr lang="en-US" altLang="zh-TW" sz="2000" u="none" strike="noStrike" dirty="0">
                          <a:effectLst/>
                          <a:latin typeface="Adobe 繁黑體 Std B" pitchFamily="34" charset="-120"/>
                          <a:ea typeface="Adobe 繁黑體 Std B" pitchFamily="34" charset="-120"/>
                          <a:cs typeface="Arial" panose="020B0604020202020204" pitchFamily="34" charset="0"/>
                        </a:rPr>
                        <a:t>2021 Q3</a:t>
                      </a:r>
                    </a:p>
                  </a:txBody>
                  <a:tcPr marL="9525" marR="9525" marT="9525" marB="0" anchor="b">
                    <a:lnR w="76200" cap="flat" cmpd="sng" algn="ctr">
                      <a:solidFill>
                        <a:schemeClr val="bg1"/>
                      </a:solidFill>
                      <a:prstDash val="solid"/>
                      <a:round/>
                      <a:headEnd type="none" w="med" len="med"/>
                      <a:tailEnd type="none" w="med" len="med"/>
                    </a:lnR>
                  </a:tcPr>
                </a:tc>
                <a:tc hMerge="1">
                  <a:txBody>
                    <a:bodyPr/>
                    <a:lstStyle/>
                    <a:p>
                      <a:endParaRPr lang="zh-TW" altLang="en-US"/>
                    </a:p>
                  </a:txBody>
                  <a:tcPr/>
                </a:tc>
                <a:tc gridSpan="2">
                  <a:txBody>
                    <a:bodyPr/>
                    <a:lstStyle/>
                    <a:p>
                      <a:pPr algn="ctr" fontAlgn="b"/>
                      <a:r>
                        <a:rPr lang="en-US" altLang="zh-TW" sz="2000" u="none" strike="noStrike" dirty="0">
                          <a:effectLst/>
                          <a:latin typeface="Adobe 繁黑體 Std B" pitchFamily="34" charset="-120"/>
                          <a:ea typeface="Adobe 繁黑體 Std B" pitchFamily="34" charset="-120"/>
                          <a:cs typeface="Arial" panose="020B0604020202020204" pitchFamily="34" charset="0"/>
                        </a:rPr>
                        <a:t>2020 Q3</a:t>
                      </a:r>
                      <a:endParaRPr lang="zh-TW" altLang="en-US" sz="2000" u="none" strike="noStrike" dirty="0">
                        <a:effectLst/>
                        <a:latin typeface="Adobe 繁黑體 Std B" pitchFamily="34" charset="-120"/>
                        <a:ea typeface="Adobe 繁黑體 Std B" pitchFamily="34" charset="-120"/>
                        <a:cs typeface="Arial" panose="020B0604020202020204" pitchFamily="34" charset="0"/>
                      </a:endParaRPr>
                    </a:p>
                  </a:txBody>
                  <a:tcPr marL="9525" marR="9525" marT="9525" marB="0" anchor="b">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tcPr>
                </a:tc>
                <a:tc hMerge="1">
                  <a:txBody>
                    <a:bodyPr/>
                    <a:lstStyle/>
                    <a:p>
                      <a:endParaRPr lang="zh-TW" altLang="en-US"/>
                    </a:p>
                  </a:txBody>
                  <a:tcPr/>
                </a:tc>
                <a:tc gridSpan="2">
                  <a:txBody>
                    <a:bodyPr/>
                    <a:lstStyle/>
                    <a:p>
                      <a:pPr algn="ctr" fontAlgn="b"/>
                      <a:r>
                        <a:rPr lang="en-US" altLang="zh-TW" sz="2000" u="none" strike="noStrike" dirty="0">
                          <a:effectLst/>
                          <a:latin typeface="Adobe 繁黑體 Std B" pitchFamily="34" charset="-120"/>
                          <a:ea typeface="Adobe 繁黑體 Std B" pitchFamily="34" charset="-120"/>
                          <a:cs typeface="Arial" panose="020B0604020202020204" pitchFamily="34" charset="0"/>
                        </a:rPr>
                        <a:t>2020</a:t>
                      </a:r>
                      <a:endParaRPr lang="zh-TW" altLang="en-US" sz="2000" b="1"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marL="9525" marR="9525" marT="9525" marB="0" anchor="b">
                    <a:lnL w="76200" cap="flat" cmpd="sng" algn="ctr">
                      <a:solidFill>
                        <a:schemeClr val="bg1"/>
                      </a:solidFill>
                      <a:prstDash val="solid"/>
                      <a:round/>
                      <a:headEnd type="none" w="med" len="med"/>
                      <a:tailEnd type="none" w="med" len="med"/>
                    </a:lnL>
                  </a:tcPr>
                </a:tc>
                <a:tc hMerge="1">
                  <a:txBody>
                    <a:bodyPr/>
                    <a:lstStyle/>
                    <a:p>
                      <a:endParaRPr lang="zh-TW" altLang="en-US"/>
                    </a:p>
                  </a:txBody>
                  <a:tcPr/>
                </a:tc>
                <a:extLst>
                  <a:ext uri="{0D108BD9-81ED-4DB2-BD59-A6C34878D82A}">
                    <a16:rowId xmlns:a16="http://schemas.microsoft.com/office/drawing/2014/main" xmlns="" val="10000"/>
                  </a:ext>
                </a:extLst>
              </a:tr>
              <a:tr h="330685">
                <a:tc>
                  <a:txBody>
                    <a:bodyPr/>
                    <a:lstStyle/>
                    <a:p>
                      <a:pPr marL="0" algn="l" defTabSz="914400" rtl="0" eaLnBrk="1" fontAlgn="b" latinLnBrk="0" hangingPunct="1">
                        <a:spcAft>
                          <a:spcPts val="0"/>
                        </a:spcAft>
                      </a:pPr>
                      <a:r>
                        <a:rPr lang="en-US" sz="1600" u="none" strike="noStrike" kern="1200" dirty="0">
                          <a:solidFill>
                            <a:schemeClr val="dk1"/>
                          </a:solidFill>
                          <a:effectLst/>
                          <a:latin typeface="Adobe 黑体 Std R"/>
                          <a:ea typeface="Adobe 繁黑體 Std B" pitchFamily="34" charset="-120"/>
                          <a:cs typeface="Arial" panose="020B0604020202020204" pitchFamily="34" charset="0"/>
                        </a:rPr>
                        <a:t>N. America</a:t>
                      </a:r>
                      <a:endParaRPr lang="zh-TW" sz="1600" u="none" strike="noStrike" kern="1200" dirty="0">
                        <a:solidFill>
                          <a:schemeClr val="dk1"/>
                        </a:solidFill>
                        <a:effectLst/>
                        <a:latin typeface="Adobe 黑体 Std R"/>
                        <a:ea typeface="Adobe 繁黑體 Std B" pitchFamily="34" charset="-120"/>
                        <a:cs typeface="Arial" panose="020B0604020202020204" pitchFamily="34" charset="0"/>
                      </a:endParaRPr>
                    </a:p>
                  </a:txBody>
                  <a:tcPr anchor="b"/>
                </a:tc>
                <a:tc>
                  <a:txBody>
                    <a:bodyPr/>
                    <a:lstStyle/>
                    <a:p>
                      <a:pPr marL="0" algn="r" defTabSz="914400" rtl="0" eaLnBrk="1" fontAlgn="b" latinLnBrk="0" hangingPunct="1">
                        <a:spcAft>
                          <a:spcPts val="0"/>
                        </a:spcAft>
                      </a:pPr>
                      <a:r>
                        <a:rPr lang="en-US" sz="1600" u="none" strike="noStrike" kern="1200" dirty="0">
                          <a:solidFill>
                            <a:schemeClr val="dk1"/>
                          </a:solidFill>
                          <a:effectLst/>
                          <a:latin typeface="Adobe 黑体 Std R"/>
                          <a:ea typeface="Adobe 繁黑體 Std B" pitchFamily="34" charset="-120"/>
                          <a:cs typeface="Arial" panose="020B0604020202020204" pitchFamily="34" charset="0"/>
                        </a:rPr>
                        <a:t>209,225 </a:t>
                      </a:r>
                      <a:endParaRPr lang="zh-TW" sz="1600" u="none" strike="noStrike" kern="1200" dirty="0">
                        <a:solidFill>
                          <a:schemeClr val="dk1"/>
                        </a:solidFill>
                        <a:effectLst/>
                        <a:latin typeface="Adobe 黑体 Std R"/>
                        <a:ea typeface="Adobe 繁黑體 Std B" pitchFamily="34" charset="-120"/>
                        <a:cs typeface="Arial" panose="020B0604020202020204" pitchFamily="34" charset="0"/>
                      </a:endParaRPr>
                    </a:p>
                  </a:txBody>
                  <a:tcPr anchor="b">
                    <a:lnR w="76200" cap="flat" cmpd="sng" algn="ctr">
                      <a:solidFill>
                        <a:schemeClr val="bg1"/>
                      </a:solidFill>
                      <a:prstDash val="solid"/>
                      <a:round/>
                      <a:headEnd type="none" w="med" len="med"/>
                      <a:tailEnd type="none" w="med" len="med"/>
                    </a:lnR>
                  </a:tcPr>
                </a:tc>
                <a:tc>
                  <a:txBody>
                    <a:bodyPr/>
                    <a:lstStyle/>
                    <a:p>
                      <a:pPr marL="0" algn="l" defTabSz="914400" rtl="0" eaLnBrk="1" fontAlgn="b" latinLnBrk="0" hangingPunct="1">
                        <a:spcAft>
                          <a:spcPts val="0"/>
                        </a:spcAft>
                      </a:pPr>
                      <a:r>
                        <a:rPr lang="en-US" altLang="zh-TW" sz="1600" u="none" strike="noStrike" kern="1200" dirty="0">
                          <a:solidFill>
                            <a:schemeClr val="dk1"/>
                          </a:solidFill>
                          <a:effectLst/>
                          <a:latin typeface="Adobe 黑体 Std R"/>
                          <a:ea typeface="Adobe 繁黑體 Std B" pitchFamily="34" charset="-120"/>
                          <a:cs typeface="Arial" panose="020B0604020202020204" pitchFamily="34" charset="0"/>
                        </a:rPr>
                        <a:t>N. Africa</a:t>
                      </a:r>
                    </a:p>
                  </a:txBody>
                  <a:tcPr anchor="b">
                    <a:lnL w="76200" cap="flat" cmpd="sng" algn="ctr">
                      <a:solidFill>
                        <a:schemeClr val="bg1"/>
                      </a:solidFill>
                      <a:prstDash val="solid"/>
                      <a:round/>
                      <a:headEnd type="none" w="med" len="med"/>
                      <a:tailEnd type="none" w="med" len="med"/>
                    </a:lnL>
                  </a:tcPr>
                </a:tc>
                <a:tc>
                  <a:txBody>
                    <a:bodyPr/>
                    <a:lstStyle/>
                    <a:p>
                      <a:pPr marL="0" algn="r" defTabSz="914400" rtl="0" eaLnBrk="1" fontAlgn="b" latinLnBrk="0" hangingPunct="1">
                        <a:spcAft>
                          <a:spcPts val="0"/>
                        </a:spcAft>
                      </a:pPr>
                      <a:r>
                        <a:rPr lang="en-US" sz="1600" u="none" strike="noStrike" kern="1200" dirty="0">
                          <a:solidFill>
                            <a:schemeClr val="dk1"/>
                          </a:solidFill>
                          <a:effectLst/>
                          <a:latin typeface="Adobe 黑体 Std R"/>
                          <a:ea typeface="Adobe 繁黑體 Std B" pitchFamily="34" charset="-120"/>
                          <a:cs typeface="Arial" panose="020B0604020202020204" pitchFamily="34" charset="0"/>
                        </a:rPr>
                        <a:t>246,380 </a:t>
                      </a:r>
                      <a:endParaRPr lang="zh-TW" sz="1600" u="none" strike="noStrike" kern="1200" dirty="0">
                        <a:solidFill>
                          <a:schemeClr val="dk1"/>
                        </a:solidFill>
                        <a:effectLst/>
                        <a:latin typeface="Adobe 黑体 Std R"/>
                        <a:ea typeface="Adobe 繁黑體 Std B" pitchFamily="34" charset="-120"/>
                        <a:cs typeface="Arial" panose="020B0604020202020204" pitchFamily="34" charset="0"/>
                      </a:endParaRPr>
                    </a:p>
                  </a:txBody>
                  <a:tcPr anchor="b">
                    <a:lnR w="76200" cap="flat" cmpd="sng" algn="ctr">
                      <a:solidFill>
                        <a:schemeClr val="bg1"/>
                      </a:solidFill>
                      <a:prstDash val="solid"/>
                      <a:round/>
                      <a:headEnd type="none" w="med" len="med"/>
                      <a:tailEnd type="none" w="med" len="med"/>
                    </a:lnR>
                  </a:tcPr>
                </a:tc>
                <a:tc>
                  <a:txBody>
                    <a:bodyPr/>
                    <a:lstStyle/>
                    <a:p>
                      <a:pPr marL="0" algn="l" defTabSz="914400" rtl="0" eaLnBrk="1" fontAlgn="b" latinLnBrk="0" hangingPunct="1">
                        <a:spcAft>
                          <a:spcPts val="0"/>
                        </a:spcAft>
                      </a:pPr>
                      <a:r>
                        <a:rPr lang="en-US" altLang="zh-TW" sz="1600" u="none" strike="noStrike" kern="1200" dirty="0">
                          <a:solidFill>
                            <a:schemeClr val="dk1"/>
                          </a:solidFill>
                          <a:effectLst/>
                          <a:latin typeface="Adobe 黑体 Std R"/>
                          <a:ea typeface="Adobe 繁黑體 Std B" pitchFamily="34" charset="-120"/>
                          <a:cs typeface="Arial" panose="020B0604020202020204" pitchFamily="34" charset="0"/>
                        </a:rPr>
                        <a:t>N. Africa</a:t>
                      </a:r>
                    </a:p>
                  </a:txBody>
                  <a:tcPr anchor="b">
                    <a:lnL w="76200" cap="flat" cmpd="sng" algn="ctr">
                      <a:solidFill>
                        <a:schemeClr val="bg1"/>
                      </a:solidFill>
                      <a:prstDash val="solid"/>
                      <a:round/>
                      <a:headEnd type="none" w="med" len="med"/>
                      <a:tailEnd type="none" w="med" len="med"/>
                    </a:lnL>
                  </a:tcPr>
                </a:tc>
                <a:tc>
                  <a:txBody>
                    <a:bodyPr/>
                    <a:lstStyle/>
                    <a:p>
                      <a:pPr marL="0" algn="r" defTabSz="914400" rtl="0" eaLnBrk="1" fontAlgn="b" latinLnBrk="0" hangingPunct="1">
                        <a:spcAft>
                          <a:spcPts val="0"/>
                        </a:spcAft>
                      </a:pPr>
                      <a:r>
                        <a:rPr lang="en-US" sz="1600" u="none" strike="noStrike" kern="1200" dirty="0">
                          <a:solidFill>
                            <a:schemeClr val="dk1"/>
                          </a:solidFill>
                          <a:effectLst/>
                          <a:latin typeface="Adobe 黑体 Std R"/>
                          <a:ea typeface="Adobe 繁黑體 Std B" pitchFamily="34" charset="-120"/>
                          <a:cs typeface="Arial" panose="020B0604020202020204" pitchFamily="34" charset="0"/>
                        </a:rPr>
                        <a:t>404,771 </a:t>
                      </a:r>
                      <a:endParaRPr lang="zh-TW" sz="1600" u="none" strike="noStrike" kern="1200" dirty="0">
                        <a:solidFill>
                          <a:schemeClr val="dk1"/>
                        </a:solidFill>
                        <a:effectLst/>
                        <a:latin typeface="Adobe 黑体 Std R"/>
                        <a:ea typeface="Adobe 繁黑體 Std B" pitchFamily="34" charset="-120"/>
                        <a:cs typeface="Arial" panose="020B0604020202020204" pitchFamily="34" charset="0"/>
                      </a:endParaRPr>
                    </a:p>
                  </a:txBody>
                  <a:tcPr anchor="b"/>
                </a:tc>
                <a:extLst>
                  <a:ext uri="{0D108BD9-81ED-4DB2-BD59-A6C34878D82A}">
                    <a16:rowId xmlns:a16="http://schemas.microsoft.com/office/drawing/2014/main" xmlns="" val="10001"/>
                  </a:ext>
                </a:extLst>
              </a:tr>
              <a:tr h="330685">
                <a:tc>
                  <a:txBody>
                    <a:bodyPr/>
                    <a:lstStyle/>
                    <a:p>
                      <a:pPr marL="0" algn="l" defTabSz="914400" rtl="0" eaLnBrk="1" fontAlgn="b" latinLnBrk="0" hangingPunct="1">
                        <a:spcAft>
                          <a:spcPts val="0"/>
                        </a:spcAft>
                      </a:pPr>
                      <a:r>
                        <a:rPr lang="en-US" altLang="zh-TW" sz="1600" u="none" strike="noStrike" kern="1200" dirty="0" smtClean="0">
                          <a:solidFill>
                            <a:schemeClr val="dk1"/>
                          </a:solidFill>
                          <a:effectLst/>
                          <a:latin typeface="Adobe 黑体 Std R"/>
                          <a:ea typeface="Adobe 繁黑體 Std B" pitchFamily="34" charset="-120"/>
                          <a:cs typeface="Arial" panose="020B0604020202020204" pitchFamily="34" charset="0"/>
                        </a:rPr>
                        <a:t>Europe </a:t>
                      </a:r>
                      <a:endParaRPr lang="zh-TW" sz="1600" u="none" strike="noStrike" kern="1200" dirty="0">
                        <a:solidFill>
                          <a:schemeClr val="dk1"/>
                        </a:solidFill>
                        <a:effectLst/>
                        <a:latin typeface="Adobe 黑体 Std R"/>
                        <a:ea typeface="Adobe 繁黑體 Std B" pitchFamily="34" charset="-120"/>
                        <a:cs typeface="Arial" panose="020B0604020202020204" pitchFamily="34" charset="0"/>
                      </a:endParaRPr>
                    </a:p>
                  </a:txBody>
                  <a:tcPr anchor="b"/>
                </a:tc>
                <a:tc>
                  <a:txBody>
                    <a:bodyPr/>
                    <a:lstStyle/>
                    <a:p>
                      <a:pPr marL="0" algn="r" defTabSz="914400" rtl="0" eaLnBrk="1" fontAlgn="b" latinLnBrk="0" hangingPunct="1">
                        <a:spcAft>
                          <a:spcPts val="0"/>
                        </a:spcAft>
                      </a:pPr>
                      <a:r>
                        <a:rPr lang="en-US" sz="1600" u="none" strike="noStrike" kern="1200" dirty="0">
                          <a:solidFill>
                            <a:schemeClr val="dk1"/>
                          </a:solidFill>
                          <a:effectLst/>
                          <a:latin typeface="Adobe 黑体 Std R"/>
                          <a:ea typeface="Adobe 繁黑體 Std B" pitchFamily="34" charset="-120"/>
                          <a:cs typeface="Arial" panose="020B0604020202020204" pitchFamily="34" charset="0"/>
                        </a:rPr>
                        <a:t>149,197 </a:t>
                      </a:r>
                      <a:endParaRPr lang="zh-TW" sz="1600" u="none" strike="noStrike" kern="1200" dirty="0">
                        <a:solidFill>
                          <a:schemeClr val="dk1"/>
                        </a:solidFill>
                        <a:effectLst/>
                        <a:latin typeface="Adobe 黑体 Std R"/>
                        <a:ea typeface="Adobe 繁黑體 Std B" pitchFamily="34" charset="-120"/>
                        <a:cs typeface="Arial" panose="020B0604020202020204" pitchFamily="34" charset="0"/>
                      </a:endParaRPr>
                    </a:p>
                  </a:txBody>
                  <a:tcPr anchor="b">
                    <a:lnR w="76200" cap="flat" cmpd="sng" algn="ctr">
                      <a:solidFill>
                        <a:schemeClr val="bg1"/>
                      </a:solidFill>
                      <a:prstDash val="solid"/>
                      <a:round/>
                      <a:headEnd type="none" w="med" len="med"/>
                      <a:tailEnd type="none" w="med" len="med"/>
                    </a:lnR>
                  </a:tcPr>
                </a:tc>
                <a:tc>
                  <a:txBody>
                    <a:bodyPr/>
                    <a:lstStyle/>
                    <a:p>
                      <a:pPr marL="0" algn="l" defTabSz="914400" rtl="0" eaLnBrk="1" fontAlgn="b" latinLnBrk="0" hangingPunct="1">
                        <a:spcAft>
                          <a:spcPts val="0"/>
                        </a:spcAft>
                      </a:pPr>
                      <a:r>
                        <a:rPr lang="en-US" altLang="zh-TW" sz="1600" u="none" strike="noStrike" kern="1200" dirty="0">
                          <a:solidFill>
                            <a:schemeClr val="dk1"/>
                          </a:solidFill>
                          <a:effectLst/>
                          <a:latin typeface="Adobe 黑体 Std R"/>
                          <a:ea typeface="Adobe 繁黑體 Std B" pitchFamily="34" charset="-120"/>
                          <a:cs typeface="Arial" panose="020B0604020202020204" pitchFamily="34" charset="0"/>
                        </a:rPr>
                        <a:t>N. America</a:t>
                      </a:r>
                      <a:endParaRPr lang="zh-TW" altLang="zh-TW" sz="1600" u="none" strike="noStrike" kern="1200" dirty="0">
                        <a:solidFill>
                          <a:schemeClr val="dk1"/>
                        </a:solidFill>
                        <a:effectLst/>
                        <a:latin typeface="Adobe 黑体 Std R"/>
                        <a:ea typeface="Adobe 繁黑體 Std B" pitchFamily="34" charset="-120"/>
                        <a:cs typeface="Arial" panose="020B0604020202020204" pitchFamily="34" charset="0"/>
                      </a:endParaRPr>
                    </a:p>
                  </a:txBody>
                  <a:tcPr anchor="b">
                    <a:lnL w="76200" cap="flat" cmpd="sng" algn="ctr">
                      <a:solidFill>
                        <a:schemeClr val="bg1"/>
                      </a:solidFill>
                      <a:prstDash val="solid"/>
                      <a:round/>
                      <a:headEnd type="none" w="med" len="med"/>
                      <a:tailEnd type="none" w="med" len="med"/>
                    </a:lnL>
                  </a:tcPr>
                </a:tc>
                <a:tc>
                  <a:txBody>
                    <a:bodyPr/>
                    <a:lstStyle/>
                    <a:p>
                      <a:pPr marL="0" algn="r" defTabSz="914400" rtl="0" eaLnBrk="1" fontAlgn="b" latinLnBrk="0" hangingPunct="1">
                        <a:spcAft>
                          <a:spcPts val="0"/>
                        </a:spcAft>
                      </a:pPr>
                      <a:r>
                        <a:rPr lang="en-US" sz="1600" u="none" strike="noStrike" kern="1200" dirty="0">
                          <a:solidFill>
                            <a:schemeClr val="dk1"/>
                          </a:solidFill>
                          <a:effectLst/>
                          <a:latin typeface="Adobe 黑体 Std R"/>
                          <a:ea typeface="Adobe 繁黑體 Std B" pitchFamily="34" charset="-120"/>
                          <a:cs typeface="Arial" panose="020B0604020202020204" pitchFamily="34" charset="0"/>
                        </a:rPr>
                        <a:t>163,312 </a:t>
                      </a:r>
                      <a:endParaRPr lang="zh-TW" sz="1600" u="none" strike="noStrike" kern="1200" dirty="0">
                        <a:solidFill>
                          <a:schemeClr val="dk1"/>
                        </a:solidFill>
                        <a:effectLst/>
                        <a:latin typeface="Adobe 黑体 Std R"/>
                        <a:ea typeface="Adobe 繁黑體 Std B" pitchFamily="34" charset="-120"/>
                        <a:cs typeface="Arial" panose="020B0604020202020204" pitchFamily="34" charset="0"/>
                      </a:endParaRPr>
                    </a:p>
                  </a:txBody>
                  <a:tcPr anchor="b">
                    <a:lnR w="76200" cap="flat" cmpd="sng" algn="ctr">
                      <a:solidFill>
                        <a:schemeClr val="bg1"/>
                      </a:solidFill>
                      <a:prstDash val="solid"/>
                      <a:round/>
                      <a:headEnd type="none" w="med" len="med"/>
                      <a:tailEnd type="none" w="med" len="med"/>
                    </a:lnR>
                  </a:tcPr>
                </a:tc>
                <a:tc>
                  <a:txBody>
                    <a:bodyPr/>
                    <a:lstStyle/>
                    <a:p>
                      <a:pPr marL="0" algn="l" defTabSz="914400" rtl="0" eaLnBrk="1" fontAlgn="b" latinLnBrk="0" hangingPunct="1">
                        <a:spcAft>
                          <a:spcPts val="0"/>
                        </a:spcAft>
                      </a:pPr>
                      <a:r>
                        <a:rPr lang="en-US" altLang="zh-TW" sz="1600" u="none" strike="noStrike" kern="1200" dirty="0">
                          <a:solidFill>
                            <a:schemeClr val="dk1"/>
                          </a:solidFill>
                          <a:effectLst/>
                          <a:latin typeface="Adobe 黑体 Std R"/>
                          <a:ea typeface="Adobe 繁黑體 Std B" pitchFamily="34" charset="-120"/>
                          <a:cs typeface="Arial" panose="020B0604020202020204" pitchFamily="34" charset="0"/>
                        </a:rPr>
                        <a:t>N. America</a:t>
                      </a:r>
                      <a:endParaRPr lang="zh-TW" altLang="zh-TW" sz="1600" u="none" strike="noStrike" kern="1200" dirty="0">
                        <a:solidFill>
                          <a:schemeClr val="dk1"/>
                        </a:solidFill>
                        <a:effectLst/>
                        <a:latin typeface="Adobe 黑体 Std R"/>
                        <a:ea typeface="Adobe 繁黑體 Std B" pitchFamily="34" charset="-120"/>
                        <a:cs typeface="Arial" panose="020B0604020202020204" pitchFamily="34" charset="0"/>
                      </a:endParaRPr>
                    </a:p>
                  </a:txBody>
                  <a:tcPr anchor="b">
                    <a:lnL w="76200" cap="flat" cmpd="sng" algn="ctr">
                      <a:solidFill>
                        <a:schemeClr val="bg1"/>
                      </a:solidFill>
                      <a:prstDash val="solid"/>
                      <a:round/>
                      <a:headEnd type="none" w="med" len="med"/>
                      <a:tailEnd type="none" w="med" len="med"/>
                    </a:lnL>
                  </a:tcPr>
                </a:tc>
                <a:tc>
                  <a:txBody>
                    <a:bodyPr/>
                    <a:lstStyle/>
                    <a:p>
                      <a:pPr marL="0" algn="r" defTabSz="914400" rtl="0" eaLnBrk="1" fontAlgn="b" latinLnBrk="0" hangingPunct="1">
                        <a:spcAft>
                          <a:spcPts val="0"/>
                        </a:spcAft>
                      </a:pPr>
                      <a:r>
                        <a:rPr lang="en-US" sz="1600" u="none" strike="noStrike" kern="1200" dirty="0">
                          <a:solidFill>
                            <a:schemeClr val="dk1"/>
                          </a:solidFill>
                          <a:effectLst/>
                          <a:latin typeface="Adobe 黑体 Std R"/>
                          <a:ea typeface="Adobe 繁黑體 Std B" pitchFamily="34" charset="-120"/>
                          <a:cs typeface="Arial" panose="020B0604020202020204" pitchFamily="34" charset="0"/>
                        </a:rPr>
                        <a:t>254,757 </a:t>
                      </a:r>
                      <a:endParaRPr lang="zh-TW" sz="1600" u="none" strike="noStrike" kern="1200" dirty="0">
                        <a:solidFill>
                          <a:schemeClr val="dk1"/>
                        </a:solidFill>
                        <a:effectLst/>
                        <a:latin typeface="Adobe 黑体 Std R"/>
                        <a:ea typeface="Adobe 繁黑體 Std B" pitchFamily="34" charset="-120"/>
                        <a:cs typeface="Arial" panose="020B0604020202020204" pitchFamily="34" charset="0"/>
                      </a:endParaRPr>
                    </a:p>
                  </a:txBody>
                  <a:tcPr anchor="b"/>
                </a:tc>
                <a:extLst>
                  <a:ext uri="{0D108BD9-81ED-4DB2-BD59-A6C34878D82A}">
                    <a16:rowId xmlns:a16="http://schemas.microsoft.com/office/drawing/2014/main" xmlns="" val="10002"/>
                  </a:ext>
                </a:extLst>
              </a:tr>
              <a:tr h="330685">
                <a:tc>
                  <a:txBody>
                    <a:bodyPr/>
                    <a:lstStyle/>
                    <a:p>
                      <a:pPr marL="0" algn="l" defTabSz="914400" rtl="0" eaLnBrk="1" fontAlgn="b" latinLnBrk="0" hangingPunct="1">
                        <a:spcAft>
                          <a:spcPts val="0"/>
                        </a:spcAft>
                      </a:pPr>
                      <a:r>
                        <a:rPr lang="en-US" altLang="zh-TW" sz="1600" b="0" u="none" dirty="0">
                          <a:latin typeface="Adobe 黑体 Std R"/>
                        </a:rPr>
                        <a:t>Brazil</a:t>
                      </a:r>
                      <a:endParaRPr lang="zh-TW" sz="1600" b="0" u="none" strike="noStrike" kern="1200" dirty="0">
                        <a:solidFill>
                          <a:schemeClr val="dk1"/>
                        </a:solidFill>
                        <a:effectLst/>
                        <a:latin typeface="Adobe 黑体 Std R"/>
                        <a:ea typeface="Adobe 繁黑體 Std B" pitchFamily="34" charset="-120"/>
                        <a:cs typeface="Arial" panose="020B0604020202020204" pitchFamily="34" charset="0"/>
                      </a:endParaRPr>
                    </a:p>
                  </a:txBody>
                  <a:tcPr anchor="b"/>
                </a:tc>
                <a:tc>
                  <a:txBody>
                    <a:bodyPr/>
                    <a:lstStyle/>
                    <a:p>
                      <a:pPr marL="0" algn="r" defTabSz="914400" rtl="0" eaLnBrk="1" fontAlgn="b" latinLnBrk="0" hangingPunct="1">
                        <a:spcAft>
                          <a:spcPts val="0"/>
                        </a:spcAft>
                      </a:pPr>
                      <a:r>
                        <a:rPr lang="en-US" sz="1600" u="none" strike="noStrike" kern="1200" dirty="0">
                          <a:solidFill>
                            <a:schemeClr val="dk1"/>
                          </a:solidFill>
                          <a:effectLst/>
                          <a:latin typeface="Adobe 黑体 Std R"/>
                          <a:ea typeface="Adobe 繁黑體 Std B" pitchFamily="34" charset="-120"/>
                          <a:cs typeface="Arial" panose="020B0604020202020204" pitchFamily="34" charset="0"/>
                        </a:rPr>
                        <a:t>138,037 </a:t>
                      </a:r>
                      <a:endParaRPr lang="zh-TW" sz="1600" u="none" strike="noStrike" kern="1200" dirty="0">
                        <a:solidFill>
                          <a:schemeClr val="dk1"/>
                        </a:solidFill>
                        <a:effectLst/>
                        <a:latin typeface="Adobe 黑体 Std R"/>
                        <a:ea typeface="Adobe 繁黑體 Std B" pitchFamily="34" charset="-120"/>
                        <a:cs typeface="Arial" panose="020B0604020202020204" pitchFamily="34" charset="0"/>
                      </a:endParaRPr>
                    </a:p>
                  </a:txBody>
                  <a:tcPr anchor="b">
                    <a:lnR w="76200" cap="flat" cmpd="sng" algn="ctr">
                      <a:solidFill>
                        <a:schemeClr val="bg1"/>
                      </a:solidFill>
                      <a:prstDash val="solid"/>
                      <a:round/>
                      <a:headEnd type="none" w="med" len="med"/>
                      <a:tailEnd type="none" w="med" len="med"/>
                    </a:lnR>
                  </a:tcPr>
                </a:tc>
                <a:tc>
                  <a:txBody>
                    <a:bodyPr/>
                    <a:lstStyle/>
                    <a:p>
                      <a:pPr marL="0" algn="l" defTabSz="914400" rtl="0" eaLnBrk="1" fontAlgn="b" latinLnBrk="0" hangingPunct="1">
                        <a:spcAft>
                          <a:spcPts val="0"/>
                        </a:spcAft>
                      </a:pPr>
                      <a:r>
                        <a:rPr lang="en-US" altLang="zh-TW" sz="1600" u="none" strike="noStrike" kern="1200" dirty="0" smtClean="0">
                          <a:solidFill>
                            <a:schemeClr val="dk1"/>
                          </a:solidFill>
                          <a:effectLst/>
                          <a:latin typeface="Adobe 黑体 Std R"/>
                          <a:ea typeface="Adobe 繁黑體 Std B" pitchFamily="34" charset="-120"/>
                          <a:cs typeface="Arial" panose="020B0604020202020204" pitchFamily="34" charset="0"/>
                        </a:rPr>
                        <a:t>Europe</a:t>
                      </a:r>
                      <a:endParaRPr lang="zh-TW" sz="1600" u="none" strike="noStrike" kern="1200" dirty="0">
                        <a:solidFill>
                          <a:schemeClr val="dk1"/>
                        </a:solidFill>
                        <a:effectLst/>
                        <a:latin typeface="Adobe 黑体 Std R"/>
                        <a:ea typeface="Adobe 繁黑體 Std B" pitchFamily="34" charset="-120"/>
                        <a:cs typeface="Arial" panose="020B0604020202020204" pitchFamily="34" charset="0"/>
                      </a:endParaRPr>
                    </a:p>
                  </a:txBody>
                  <a:tcPr anchor="b">
                    <a:lnL w="76200" cap="flat" cmpd="sng" algn="ctr">
                      <a:solidFill>
                        <a:schemeClr val="bg1"/>
                      </a:solidFill>
                      <a:prstDash val="solid"/>
                      <a:round/>
                      <a:headEnd type="none" w="med" len="med"/>
                      <a:tailEnd type="none" w="med" len="med"/>
                    </a:lnL>
                  </a:tcPr>
                </a:tc>
                <a:tc>
                  <a:txBody>
                    <a:bodyPr/>
                    <a:lstStyle/>
                    <a:p>
                      <a:pPr marL="0" algn="r" defTabSz="914400" rtl="0" eaLnBrk="1" fontAlgn="b" latinLnBrk="0" hangingPunct="1">
                        <a:spcAft>
                          <a:spcPts val="0"/>
                        </a:spcAft>
                      </a:pPr>
                      <a:r>
                        <a:rPr lang="en-US" sz="1600" u="none" strike="noStrike" kern="1200" dirty="0">
                          <a:solidFill>
                            <a:schemeClr val="dk1"/>
                          </a:solidFill>
                          <a:effectLst/>
                          <a:latin typeface="Adobe 黑体 Std R"/>
                          <a:ea typeface="Adobe 繁黑體 Std B" pitchFamily="34" charset="-120"/>
                          <a:cs typeface="Arial" panose="020B0604020202020204" pitchFamily="34" charset="0"/>
                        </a:rPr>
                        <a:t>98,766 </a:t>
                      </a:r>
                      <a:endParaRPr lang="zh-TW" sz="1600" u="none" strike="noStrike" kern="1200" dirty="0">
                        <a:solidFill>
                          <a:schemeClr val="dk1"/>
                        </a:solidFill>
                        <a:effectLst/>
                        <a:latin typeface="Adobe 黑体 Std R"/>
                        <a:ea typeface="Adobe 繁黑體 Std B" pitchFamily="34" charset="-120"/>
                        <a:cs typeface="Arial" panose="020B0604020202020204" pitchFamily="34" charset="0"/>
                      </a:endParaRPr>
                    </a:p>
                  </a:txBody>
                  <a:tcPr anchor="b">
                    <a:lnR w="76200" cap="flat" cmpd="sng" algn="ctr">
                      <a:solidFill>
                        <a:schemeClr val="bg1"/>
                      </a:solidFill>
                      <a:prstDash val="solid"/>
                      <a:round/>
                      <a:headEnd type="none" w="med" len="med"/>
                      <a:tailEnd type="none" w="med" len="med"/>
                    </a:lnR>
                  </a:tcPr>
                </a:tc>
                <a:tc>
                  <a:txBody>
                    <a:bodyPr/>
                    <a:lstStyle/>
                    <a:p>
                      <a:pPr marL="0" algn="l" defTabSz="914400" rtl="0" eaLnBrk="1" fontAlgn="b" latinLnBrk="0" hangingPunct="1">
                        <a:spcAft>
                          <a:spcPts val="0"/>
                        </a:spcAft>
                      </a:pPr>
                      <a:r>
                        <a:rPr lang="en-US" altLang="zh-TW" sz="1600" u="none" strike="noStrike" kern="1200" dirty="0" smtClean="0">
                          <a:solidFill>
                            <a:schemeClr val="dk1"/>
                          </a:solidFill>
                          <a:effectLst/>
                          <a:latin typeface="Adobe 黑体 Std R"/>
                          <a:ea typeface="Adobe 繁黑體 Std B" pitchFamily="34" charset="-120"/>
                          <a:cs typeface="Arial" panose="020B0604020202020204" pitchFamily="34" charset="0"/>
                        </a:rPr>
                        <a:t>Europe</a:t>
                      </a:r>
                      <a:endParaRPr lang="zh-TW" sz="1600" u="none" strike="noStrike" kern="1200" dirty="0">
                        <a:solidFill>
                          <a:schemeClr val="dk1"/>
                        </a:solidFill>
                        <a:effectLst/>
                        <a:latin typeface="Adobe 黑体 Std R"/>
                        <a:ea typeface="Adobe 繁黑體 Std B" pitchFamily="34" charset="-120"/>
                        <a:cs typeface="Arial" panose="020B0604020202020204" pitchFamily="34" charset="0"/>
                      </a:endParaRPr>
                    </a:p>
                  </a:txBody>
                  <a:tcPr anchor="b">
                    <a:lnL w="76200" cap="flat" cmpd="sng" algn="ctr">
                      <a:solidFill>
                        <a:schemeClr val="bg1"/>
                      </a:solidFill>
                      <a:prstDash val="solid"/>
                      <a:round/>
                      <a:headEnd type="none" w="med" len="med"/>
                      <a:tailEnd type="none" w="med" len="med"/>
                    </a:lnL>
                  </a:tcPr>
                </a:tc>
                <a:tc>
                  <a:txBody>
                    <a:bodyPr/>
                    <a:lstStyle/>
                    <a:p>
                      <a:pPr marL="0" algn="r" defTabSz="914400" rtl="0" eaLnBrk="1" fontAlgn="b" latinLnBrk="0" hangingPunct="1">
                        <a:spcAft>
                          <a:spcPts val="0"/>
                        </a:spcAft>
                      </a:pPr>
                      <a:r>
                        <a:rPr lang="en-US" sz="1600" u="none" strike="noStrike" kern="1200" dirty="0">
                          <a:solidFill>
                            <a:schemeClr val="dk1"/>
                          </a:solidFill>
                          <a:effectLst/>
                          <a:latin typeface="Adobe 黑体 Std R"/>
                          <a:ea typeface="Adobe 繁黑體 Std B" pitchFamily="34" charset="-120"/>
                          <a:cs typeface="Arial" panose="020B0604020202020204" pitchFamily="34" charset="0"/>
                        </a:rPr>
                        <a:t>133,374 </a:t>
                      </a:r>
                      <a:endParaRPr lang="zh-TW" sz="1600" u="none" strike="noStrike" kern="1200" dirty="0">
                        <a:solidFill>
                          <a:schemeClr val="dk1"/>
                        </a:solidFill>
                        <a:effectLst/>
                        <a:latin typeface="Adobe 黑体 Std R"/>
                        <a:ea typeface="Adobe 繁黑體 Std B" pitchFamily="34" charset="-120"/>
                        <a:cs typeface="Arial" panose="020B0604020202020204" pitchFamily="34" charset="0"/>
                      </a:endParaRPr>
                    </a:p>
                  </a:txBody>
                  <a:tcPr anchor="b"/>
                </a:tc>
                <a:extLst>
                  <a:ext uri="{0D108BD9-81ED-4DB2-BD59-A6C34878D82A}">
                    <a16:rowId xmlns:a16="http://schemas.microsoft.com/office/drawing/2014/main" xmlns="" val="10003"/>
                  </a:ext>
                </a:extLst>
              </a:tr>
              <a:tr h="303544">
                <a:tc>
                  <a:txBody>
                    <a:bodyPr/>
                    <a:lstStyle/>
                    <a:p>
                      <a:pPr marL="0" algn="l" defTabSz="914400" rtl="0" eaLnBrk="1" fontAlgn="b" latinLnBrk="0" hangingPunct="1">
                        <a:spcAft>
                          <a:spcPts val="0"/>
                        </a:spcAft>
                      </a:pPr>
                      <a:r>
                        <a:rPr lang="en-US" altLang="zh-TW" sz="1600" u="none" strike="noStrike" kern="1200" dirty="0">
                          <a:solidFill>
                            <a:schemeClr val="dk1"/>
                          </a:solidFill>
                          <a:effectLst/>
                          <a:latin typeface="Adobe 黑体 Std R"/>
                          <a:ea typeface="Adobe 繁黑體 Std B" pitchFamily="34" charset="-120"/>
                          <a:cs typeface="Arial" panose="020B0604020202020204" pitchFamily="34" charset="0"/>
                        </a:rPr>
                        <a:t>Russia</a:t>
                      </a:r>
                      <a:endParaRPr lang="zh-TW" sz="1600" u="none" strike="noStrike" kern="1200" dirty="0">
                        <a:solidFill>
                          <a:schemeClr val="dk1"/>
                        </a:solidFill>
                        <a:effectLst/>
                        <a:latin typeface="Adobe 黑体 Std R"/>
                        <a:ea typeface="Adobe 繁黑體 Std B" pitchFamily="34" charset="-120"/>
                        <a:cs typeface="Arial" panose="020B0604020202020204" pitchFamily="34" charset="0"/>
                      </a:endParaRPr>
                    </a:p>
                  </a:txBody>
                  <a:tcPr anchor="b"/>
                </a:tc>
                <a:tc>
                  <a:txBody>
                    <a:bodyPr/>
                    <a:lstStyle/>
                    <a:p>
                      <a:pPr marL="0" algn="r" defTabSz="914400" rtl="0" eaLnBrk="1" fontAlgn="b" latinLnBrk="0" hangingPunct="1">
                        <a:spcAft>
                          <a:spcPts val="0"/>
                        </a:spcAft>
                      </a:pPr>
                      <a:r>
                        <a:rPr lang="en-US" sz="1600" u="none" strike="noStrike" kern="1200" dirty="0">
                          <a:solidFill>
                            <a:schemeClr val="dk1"/>
                          </a:solidFill>
                          <a:effectLst/>
                          <a:latin typeface="Adobe 黑体 Std R"/>
                          <a:ea typeface="Adobe 繁黑體 Std B" pitchFamily="34" charset="-120"/>
                          <a:cs typeface="Arial" panose="020B0604020202020204" pitchFamily="34" charset="0"/>
                        </a:rPr>
                        <a:t>39,076 </a:t>
                      </a:r>
                      <a:endParaRPr lang="zh-TW" sz="1600" u="none" strike="noStrike" kern="1200" dirty="0">
                        <a:solidFill>
                          <a:schemeClr val="dk1"/>
                        </a:solidFill>
                        <a:effectLst/>
                        <a:latin typeface="Adobe 黑体 Std R"/>
                        <a:ea typeface="Adobe 繁黑體 Std B" pitchFamily="34" charset="-120"/>
                        <a:cs typeface="Arial" panose="020B0604020202020204" pitchFamily="34" charset="0"/>
                      </a:endParaRPr>
                    </a:p>
                  </a:txBody>
                  <a:tcPr anchor="b">
                    <a:lnR w="76200" cap="flat" cmpd="sng" algn="ctr">
                      <a:solidFill>
                        <a:schemeClr val="bg1"/>
                      </a:solidFill>
                      <a:prstDash val="solid"/>
                      <a:round/>
                      <a:headEnd type="none" w="med" len="med"/>
                      <a:tailEnd type="none" w="med" len="med"/>
                    </a:lnR>
                  </a:tcPr>
                </a:tc>
                <a:tc>
                  <a:txBody>
                    <a:bodyPr/>
                    <a:lstStyle/>
                    <a:p>
                      <a:pPr marL="0" algn="l" defTabSz="914400" rtl="0" eaLnBrk="1" fontAlgn="b" latinLnBrk="0" hangingPunct="1">
                        <a:spcAft>
                          <a:spcPts val="0"/>
                        </a:spcAft>
                      </a:pPr>
                      <a:r>
                        <a:rPr lang="en-US" altLang="zh-TW" sz="1600" u="none" strike="noStrike" kern="1200" dirty="0">
                          <a:solidFill>
                            <a:schemeClr val="dk1"/>
                          </a:solidFill>
                          <a:effectLst/>
                          <a:latin typeface="Adobe 黑体 Std R"/>
                          <a:ea typeface="Adobe 繁黑體 Std B" pitchFamily="34" charset="-120"/>
                          <a:cs typeface="Arial" panose="020B0604020202020204" pitchFamily="34" charset="0"/>
                        </a:rPr>
                        <a:t>Brazil</a:t>
                      </a:r>
                      <a:endParaRPr lang="zh-TW" altLang="en-US" sz="1600" u="none" strike="noStrike" kern="1200" dirty="0">
                        <a:solidFill>
                          <a:schemeClr val="dk1"/>
                        </a:solidFill>
                        <a:effectLst/>
                        <a:latin typeface="Adobe 黑体 Std R"/>
                        <a:ea typeface="Adobe 繁黑體 Std B" pitchFamily="34" charset="-120"/>
                        <a:cs typeface="Arial" panose="020B0604020202020204" pitchFamily="34" charset="0"/>
                      </a:endParaRPr>
                    </a:p>
                  </a:txBody>
                  <a:tcPr anchor="b">
                    <a:lnL w="76200" cap="flat" cmpd="sng" algn="ctr">
                      <a:solidFill>
                        <a:schemeClr val="bg1"/>
                      </a:solidFill>
                      <a:prstDash val="solid"/>
                      <a:round/>
                      <a:headEnd type="none" w="med" len="med"/>
                      <a:tailEnd type="none" w="med" len="med"/>
                    </a:lnL>
                  </a:tcPr>
                </a:tc>
                <a:tc>
                  <a:txBody>
                    <a:bodyPr/>
                    <a:lstStyle/>
                    <a:p>
                      <a:pPr marL="0" algn="r" defTabSz="914400" rtl="0" eaLnBrk="1" fontAlgn="b" latinLnBrk="0" hangingPunct="1">
                        <a:spcAft>
                          <a:spcPts val="0"/>
                        </a:spcAft>
                      </a:pPr>
                      <a:r>
                        <a:rPr lang="en-US" sz="1600" u="none" strike="noStrike" kern="1200" dirty="0">
                          <a:solidFill>
                            <a:schemeClr val="dk1"/>
                          </a:solidFill>
                          <a:effectLst/>
                          <a:latin typeface="Adobe 黑体 Std R"/>
                          <a:ea typeface="Adobe 繁黑體 Std B" pitchFamily="34" charset="-120"/>
                          <a:cs typeface="Arial" panose="020B0604020202020204" pitchFamily="34" charset="0"/>
                        </a:rPr>
                        <a:t>75,604 </a:t>
                      </a:r>
                      <a:endParaRPr lang="zh-TW" sz="1600" u="none" strike="noStrike" kern="1200" dirty="0">
                        <a:solidFill>
                          <a:schemeClr val="dk1"/>
                        </a:solidFill>
                        <a:effectLst/>
                        <a:latin typeface="Adobe 黑体 Std R"/>
                        <a:ea typeface="Adobe 繁黑體 Std B" pitchFamily="34" charset="-120"/>
                        <a:cs typeface="Arial" panose="020B0604020202020204" pitchFamily="34" charset="0"/>
                      </a:endParaRPr>
                    </a:p>
                  </a:txBody>
                  <a:tcPr anchor="b">
                    <a:lnR w="76200" cap="flat" cmpd="sng" algn="ctr">
                      <a:solidFill>
                        <a:schemeClr val="bg1"/>
                      </a:solidFill>
                      <a:prstDash val="solid"/>
                      <a:round/>
                      <a:headEnd type="none" w="med" len="med"/>
                      <a:tailEnd type="none" w="med" len="med"/>
                    </a:lnR>
                  </a:tcPr>
                </a:tc>
                <a:tc>
                  <a:txBody>
                    <a:bodyPr/>
                    <a:lstStyle/>
                    <a:p>
                      <a:pPr marL="0" algn="l" defTabSz="914400" rtl="0" eaLnBrk="1" fontAlgn="b" latinLnBrk="0" hangingPunct="1">
                        <a:spcAft>
                          <a:spcPts val="0"/>
                        </a:spcAft>
                      </a:pPr>
                      <a:r>
                        <a:rPr lang="en-US" altLang="zh-TW" sz="1600" u="none" strike="noStrike" kern="1200" dirty="0">
                          <a:solidFill>
                            <a:schemeClr val="dk1"/>
                          </a:solidFill>
                          <a:effectLst/>
                          <a:latin typeface="Adobe 黑体 Std R"/>
                          <a:ea typeface="Adobe 繁黑體 Std B" pitchFamily="34" charset="-120"/>
                          <a:cs typeface="Arial" panose="020B0604020202020204" pitchFamily="34" charset="0"/>
                        </a:rPr>
                        <a:t>Middle East</a:t>
                      </a:r>
                    </a:p>
                  </a:txBody>
                  <a:tcPr anchor="b">
                    <a:lnL w="76200" cap="flat" cmpd="sng" algn="ctr">
                      <a:solidFill>
                        <a:schemeClr val="bg1"/>
                      </a:solidFill>
                      <a:prstDash val="solid"/>
                      <a:round/>
                      <a:headEnd type="none" w="med" len="med"/>
                      <a:tailEnd type="none" w="med" len="med"/>
                    </a:lnL>
                  </a:tcPr>
                </a:tc>
                <a:tc>
                  <a:txBody>
                    <a:bodyPr/>
                    <a:lstStyle/>
                    <a:p>
                      <a:pPr marL="0" algn="r" defTabSz="914400" rtl="0" eaLnBrk="1" fontAlgn="b" latinLnBrk="0" hangingPunct="1">
                        <a:spcAft>
                          <a:spcPts val="0"/>
                        </a:spcAft>
                      </a:pPr>
                      <a:r>
                        <a:rPr lang="en-US" sz="1600" u="none" strike="noStrike" kern="1200" dirty="0">
                          <a:solidFill>
                            <a:schemeClr val="dk1"/>
                          </a:solidFill>
                          <a:effectLst/>
                          <a:latin typeface="Adobe 黑体 Std R"/>
                          <a:ea typeface="Adobe 繁黑體 Std B" pitchFamily="34" charset="-120"/>
                          <a:cs typeface="Arial" panose="020B0604020202020204" pitchFamily="34" charset="0"/>
                        </a:rPr>
                        <a:t>112,623 </a:t>
                      </a:r>
                      <a:endParaRPr lang="zh-TW" sz="1600" u="none" strike="noStrike" kern="1200" dirty="0">
                        <a:solidFill>
                          <a:schemeClr val="dk1"/>
                        </a:solidFill>
                        <a:effectLst/>
                        <a:latin typeface="Adobe 黑体 Std R"/>
                        <a:ea typeface="Adobe 繁黑體 Std B" pitchFamily="34" charset="-120"/>
                        <a:cs typeface="Arial" panose="020B0604020202020204" pitchFamily="34" charset="0"/>
                      </a:endParaRPr>
                    </a:p>
                  </a:txBody>
                  <a:tcPr anchor="b"/>
                </a:tc>
                <a:extLst>
                  <a:ext uri="{0D108BD9-81ED-4DB2-BD59-A6C34878D82A}">
                    <a16:rowId xmlns:a16="http://schemas.microsoft.com/office/drawing/2014/main" xmlns="" val="10004"/>
                  </a:ext>
                </a:extLst>
              </a:tr>
              <a:tr h="554339">
                <a:tc>
                  <a:txBody>
                    <a:bodyPr/>
                    <a:lstStyle/>
                    <a:p>
                      <a:pPr marL="0" algn="l" defTabSz="914400" rtl="0" eaLnBrk="1" fontAlgn="b" latinLnBrk="0" hangingPunct="1">
                        <a:spcAft>
                          <a:spcPts val="0"/>
                        </a:spcAft>
                      </a:pPr>
                      <a:r>
                        <a:rPr lang="en-US" altLang="zh-TW" sz="1600" u="none" strike="noStrike" kern="1200" dirty="0">
                          <a:solidFill>
                            <a:schemeClr val="dk1"/>
                          </a:solidFill>
                          <a:effectLst/>
                          <a:latin typeface="Adobe 黑体 Std R"/>
                          <a:ea typeface="Adobe 繁黑體 Std B" pitchFamily="34" charset="-120"/>
                          <a:cs typeface="Arial" panose="020B0604020202020204" pitchFamily="34" charset="0"/>
                        </a:rPr>
                        <a:t>Middle East</a:t>
                      </a:r>
                      <a:endParaRPr lang="zh-TW" sz="1600" u="none" strike="noStrike" kern="1200" dirty="0">
                        <a:solidFill>
                          <a:schemeClr val="dk1"/>
                        </a:solidFill>
                        <a:effectLst/>
                        <a:latin typeface="Adobe 黑体 Std R"/>
                        <a:ea typeface="Adobe 繁黑體 Std B" pitchFamily="34" charset="-120"/>
                        <a:cs typeface="Arial" panose="020B0604020202020204" pitchFamily="34" charset="0"/>
                      </a:endParaRPr>
                    </a:p>
                  </a:txBody>
                  <a:tcPr anchor="b"/>
                </a:tc>
                <a:tc>
                  <a:txBody>
                    <a:bodyPr/>
                    <a:lstStyle/>
                    <a:p>
                      <a:pPr marL="0" algn="r" defTabSz="914400" rtl="0" eaLnBrk="1" fontAlgn="b" latinLnBrk="0" hangingPunct="1">
                        <a:spcAft>
                          <a:spcPts val="0"/>
                        </a:spcAft>
                      </a:pPr>
                      <a:r>
                        <a:rPr lang="en-US" sz="1600" u="none" strike="noStrike" kern="1200" dirty="0">
                          <a:solidFill>
                            <a:schemeClr val="dk1"/>
                          </a:solidFill>
                          <a:effectLst/>
                          <a:latin typeface="Adobe 黑体 Std R"/>
                          <a:ea typeface="Adobe 繁黑體 Std B" pitchFamily="34" charset="-120"/>
                          <a:cs typeface="Arial" panose="020B0604020202020204" pitchFamily="34" charset="0"/>
                        </a:rPr>
                        <a:t>33,378 </a:t>
                      </a:r>
                      <a:endParaRPr lang="zh-TW" sz="1600" u="none" strike="noStrike" kern="1200" dirty="0">
                        <a:solidFill>
                          <a:schemeClr val="dk1"/>
                        </a:solidFill>
                        <a:effectLst/>
                        <a:latin typeface="Adobe 黑体 Std R"/>
                        <a:ea typeface="Adobe 繁黑體 Std B" pitchFamily="34" charset="-120"/>
                        <a:cs typeface="Arial" panose="020B0604020202020204" pitchFamily="34" charset="0"/>
                      </a:endParaRPr>
                    </a:p>
                  </a:txBody>
                  <a:tcPr anchor="b">
                    <a:lnR w="76200" cap="flat" cmpd="sng" algn="ctr">
                      <a:solidFill>
                        <a:schemeClr val="bg1"/>
                      </a:solidFill>
                      <a:prstDash val="solid"/>
                      <a:round/>
                      <a:headEnd type="none" w="med" len="med"/>
                      <a:tailEnd type="none" w="med" len="med"/>
                    </a:lnR>
                  </a:tcPr>
                </a:tc>
                <a:tc>
                  <a:txBody>
                    <a:bodyPr/>
                    <a:lstStyle/>
                    <a:p>
                      <a:pPr marL="0" algn="l" defTabSz="914400" rtl="0" eaLnBrk="1" fontAlgn="b" latinLnBrk="0" hangingPunct="1">
                        <a:spcAft>
                          <a:spcPts val="0"/>
                        </a:spcAft>
                      </a:pPr>
                      <a:r>
                        <a:rPr lang="en-US" altLang="zh-TW" sz="1600" u="none" strike="noStrike" kern="1200" dirty="0">
                          <a:solidFill>
                            <a:schemeClr val="dk1"/>
                          </a:solidFill>
                          <a:effectLst/>
                          <a:latin typeface="Adobe 黑体 Std R"/>
                          <a:ea typeface="Adobe 繁黑體 Std B" pitchFamily="34" charset="-120"/>
                          <a:cs typeface="Arial" panose="020B0604020202020204" pitchFamily="34" charset="0"/>
                        </a:rPr>
                        <a:t>Middle East</a:t>
                      </a:r>
                    </a:p>
                  </a:txBody>
                  <a:tcPr anchor="b">
                    <a:lnL w="76200" cap="flat" cmpd="sng" algn="ctr">
                      <a:solidFill>
                        <a:schemeClr val="bg1"/>
                      </a:solidFill>
                      <a:prstDash val="solid"/>
                      <a:round/>
                      <a:headEnd type="none" w="med" len="med"/>
                      <a:tailEnd type="none" w="med" len="med"/>
                    </a:lnL>
                  </a:tcPr>
                </a:tc>
                <a:tc>
                  <a:txBody>
                    <a:bodyPr/>
                    <a:lstStyle/>
                    <a:p>
                      <a:pPr marL="0" algn="r" defTabSz="914400" rtl="0" eaLnBrk="1" fontAlgn="b" latinLnBrk="0" hangingPunct="1">
                        <a:spcAft>
                          <a:spcPts val="0"/>
                        </a:spcAft>
                      </a:pPr>
                      <a:r>
                        <a:rPr lang="en-US" sz="1600" u="none" strike="noStrike" kern="1200" dirty="0">
                          <a:solidFill>
                            <a:schemeClr val="dk1"/>
                          </a:solidFill>
                          <a:effectLst/>
                          <a:latin typeface="Adobe 黑体 Std R"/>
                          <a:ea typeface="Adobe 繁黑體 Std B" pitchFamily="34" charset="-120"/>
                          <a:cs typeface="Arial" panose="020B0604020202020204" pitchFamily="34" charset="0"/>
                        </a:rPr>
                        <a:t>75,025 </a:t>
                      </a:r>
                      <a:endParaRPr lang="zh-TW" sz="1600" u="none" strike="noStrike" kern="1200" dirty="0">
                        <a:solidFill>
                          <a:schemeClr val="dk1"/>
                        </a:solidFill>
                        <a:effectLst/>
                        <a:latin typeface="Adobe 黑体 Std R"/>
                        <a:ea typeface="Adobe 繁黑體 Std B" pitchFamily="34" charset="-120"/>
                        <a:cs typeface="Arial" panose="020B0604020202020204" pitchFamily="34" charset="0"/>
                      </a:endParaRPr>
                    </a:p>
                  </a:txBody>
                  <a:tcPr anchor="b">
                    <a:lnR w="76200" cap="flat" cmpd="sng" algn="ctr">
                      <a:solidFill>
                        <a:schemeClr val="bg1"/>
                      </a:solidFill>
                      <a:prstDash val="solid"/>
                      <a:round/>
                      <a:headEnd type="none" w="med" len="med"/>
                      <a:tailEnd type="none" w="med" len="med"/>
                    </a:lnR>
                  </a:tcPr>
                </a:tc>
                <a:tc>
                  <a:txBody>
                    <a:bodyPr/>
                    <a:lstStyle/>
                    <a:p>
                      <a:pPr marL="0" algn="l" defTabSz="914400" rtl="0" eaLnBrk="1" fontAlgn="b" latinLnBrk="0" hangingPunct="1">
                        <a:spcAft>
                          <a:spcPts val="0"/>
                        </a:spcAft>
                      </a:pPr>
                      <a:r>
                        <a:rPr lang="en-US" altLang="zh-TW" sz="1600" u="none" strike="noStrike" kern="1200" dirty="0">
                          <a:solidFill>
                            <a:schemeClr val="dk1"/>
                          </a:solidFill>
                          <a:effectLst/>
                          <a:latin typeface="Adobe 黑体 Std R"/>
                          <a:ea typeface="Adobe 繁黑體 Std B" pitchFamily="34" charset="-120"/>
                          <a:cs typeface="Arial" panose="020B0604020202020204" pitchFamily="34" charset="0"/>
                        </a:rPr>
                        <a:t>Brazil</a:t>
                      </a:r>
                      <a:endParaRPr lang="zh-TW" altLang="en-US" sz="1600" u="none" strike="noStrike" kern="1200" dirty="0">
                        <a:solidFill>
                          <a:schemeClr val="dk1"/>
                        </a:solidFill>
                        <a:effectLst/>
                        <a:latin typeface="Adobe 黑体 Std R"/>
                        <a:ea typeface="Adobe 繁黑體 Std B" pitchFamily="34" charset="-120"/>
                        <a:cs typeface="Arial" panose="020B0604020202020204" pitchFamily="34" charset="0"/>
                      </a:endParaRPr>
                    </a:p>
                  </a:txBody>
                  <a:tcPr anchor="b">
                    <a:lnL w="76200" cap="flat" cmpd="sng" algn="ctr">
                      <a:solidFill>
                        <a:schemeClr val="bg1"/>
                      </a:solidFill>
                      <a:prstDash val="solid"/>
                      <a:round/>
                      <a:headEnd type="none" w="med" len="med"/>
                      <a:tailEnd type="none" w="med" len="med"/>
                    </a:lnL>
                  </a:tcPr>
                </a:tc>
                <a:tc>
                  <a:txBody>
                    <a:bodyPr/>
                    <a:lstStyle/>
                    <a:p>
                      <a:pPr marL="0" algn="r" defTabSz="914400" rtl="0" eaLnBrk="1" fontAlgn="b" latinLnBrk="0" hangingPunct="1">
                        <a:spcAft>
                          <a:spcPts val="0"/>
                        </a:spcAft>
                      </a:pPr>
                      <a:r>
                        <a:rPr lang="en-US" sz="1600" u="none" strike="noStrike" kern="1200" dirty="0">
                          <a:solidFill>
                            <a:schemeClr val="dk1"/>
                          </a:solidFill>
                          <a:effectLst/>
                          <a:latin typeface="Adobe 黑体 Std R"/>
                          <a:ea typeface="Adobe 繁黑體 Std B" pitchFamily="34" charset="-120"/>
                          <a:cs typeface="Arial" panose="020B0604020202020204" pitchFamily="34" charset="0"/>
                        </a:rPr>
                        <a:t>105,929 </a:t>
                      </a:r>
                      <a:endParaRPr lang="zh-TW" sz="1600" u="none" strike="noStrike" kern="1200" dirty="0">
                        <a:solidFill>
                          <a:schemeClr val="dk1"/>
                        </a:solidFill>
                        <a:effectLst/>
                        <a:latin typeface="Adobe 黑体 Std R"/>
                        <a:ea typeface="Adobe 繁黑體 Std B" pitchFamily="34" charset="-120"/>
                        <a:cs typeface="Arial" panose="020B0604020202020204" pitchFamily="34" charset="0"/>
                      </a:endParaRPr>
                    </a:p>
                  </a:txBody>
                  <a:tcPr anchor="b"/>
                </a:tc>
                <a:extLst>
                  <a:ext uri="{0D108BD9-81ED-4DB2-BD59-A6C34878D82A}">
                    <a16:rowId xmlns:a16="http://schemas.microsoft.com/office/drawing/2014/main" xmlns="" val="10005"/>
                  </a:ext>
                </a:extLst>
              </a:tr>
              <a:tr h="578699">
                <a:tc>
                  <a:txBody>
                    <a:bodyPr/>
                    <a:lstStyle/>
                    <a:p>
                      <a:pPr marL="0" algn="l" defTabSz="914400" rtl="0" eaLnBrk="1" fontAlgn="b" latinLnBrk="0" hangingPunct="1">
                        <a:spcAft>
                          <a:spcPts val="0"/>
                        </a:spcAft>
                      </a:pPr>
                      <a:r>
                        <a:rPr lang="en-US" altLang="zh-TW" sz="1600" u="none" strike="noStrike" kern="1200" dirty="0">
                          <a:solidFill>
                            <a:schemeClr val="dk1"/>
                          </a:solidFill>
                          <a:effectLst/>
                          <a:latin typeface="Adobe 黑体 Std R"/>
                          <a:ea typeface="Adobe 繁黑體 Std B" pitchFamily="34" charset="-120"/>
                          <a:cs typeface="Arial" panose="020B0604020202020204" pitchFamily="34" charset="0"/>
                        </a:rPr>
                        <a:t>Other Customers</a:t>
                      </a:r>
                      <a:endParaRPr lang="zh-TW" sz="1600" u="none" strike="noStrike" kern="1200" dirty="0">
                        <a:solidFill>
                          <a:schemeClr val="dk1"/>
                        </a:solidFill>
                        <a:effectLst/>
                        <a:latin typeface="Adobe 黑体 Std R"/>
                        <a:ea typeface="Adobe 繁黑體 Std B" pitchFamily="34" charset="-120"/>
                        <a:cs typeface="Arial" panose="020B0604020202020204" pitchFamily="34" charset="0"/>
                      </a:endParaRPr>
                    </a:p>
                  </a:txBody>
                  <a:tcPr anchor="ctr"/>
                </a:tc>
                <a:tc>
                  <a:txBody>
                    <a:bodyPr/>
                    <a:lstStyle/>
                    <a:p>
                      <a:pPr marL="0" algn="r" defTabSz="914400" rtl="0" eaLnBrk="1" fontAlgn="b" latinLnBrk="0" hangingPunct="1">
                        <a:spcAft>
                          <a:spcPts val="0"/>
                        </a:spcAft>
                      </a:pPr>
                      <a:r>
                        <a:rPr lang="en-US" sz="1600" u="none" strike="noStrike" kern="1200" dirty="0">
                          <a:solidFill>
                            <a:schemeClr val="dk1"/>
                          </a:solidFill>
                          <a:effectLst/>
                          <a:latin typeface="Adobe 黑体 Std R"/>
                          <a:ea typeface="Adobe 繁黑體 Std B" pitchFamily="34" charset="-120"/>
                          <a:cs typeface="Arial" panose="020B0604020202020204" pitchFamily="34" charset="0"/>
                        </a:rPr>
                        <a:t>336,633</a:t>
                      </a:r>
                      <a:endParaRPr lang="zh-TW" sz="1600" u="none" strike="noStrike" kern="1200" dirty="0">
                        <a:solidFill>
                          <a:schemeClr val="dk1"/>
                        </a:solidFill>
                        <a:effectLst/>
                        <a:latin typeface="Adobe 黑体 Std R"/>
                        <a:ea typeface="Adobe 繁黑體 Std B" pitchFamily="34" charset="-120"/>
                        <a:cs typeface="Arial" panose="020B0604020202020204" pitchFamily="34" charset="0"/>
                      </a:endParaRPr>
                    </a:p>
                  </a:txBody>
                  <a:tcPr anchor="ctr">
                    <a:lnR w="76200" cap="flat" cmpd="sng" algn="ctr">
                      <a:solidFill>
                        <a:schemeClr val="bg1"/>
                      </a:solidFill>
                      <a:prstDash val="solid"/>
                      <a:round/>
                      <a:headEnd type="none" w="med" len="med"/>
                      <a:tailEnd type="none" w="med" len="med"/>
                    </a:lnR>
                  </a:tcPr>
                </a:tc>
                <a:tc>
                  <a:txBody>
                    <a:bodyPr/>
                    <a:lstStyle/>
                    <a:p>
                      <a:pPr marL="0" algn="l" defTabSz="914400" rtl="0" eaLnBrk="1" fontAlgn="b" latinLnBrk="0" hangingPunct="1">
                        <a:spcAft>
                          <a:spcPts val="0"/>
                        </a:spcAft>
                      </a:pPr>
                      <a:r>
                        <a:rPr lang="en-US" altLang="zh-TW" sz="1600" u="none" strike="noStrike" kern="1200" dirty="0">
                          <a:solidFill>
                            <a:schemeClr val="dk1"/>
                          </a:solidFill>
                          <a:effectLst/>
                          <a:latin typeface="Adobe 黑体 Std R"/>
                          <a:ea typeface="Adobe 繁黑體 Std B" pitchFamily="34" charset="-120"/>
                          <a:cs typeface="Arial" panose="020B0604020202020204" pitchFamily="34" charset="0"/>
                        </a:rPr>
                        <a:t>Other Customers</a:t>
                      </a:r>
                    </a:p>
                  </a:txBody>
                  <a:tcPr anchor="ctr">
                    <a:lnL w="76200" cap="flat" cmpd="sng" algn="ctr">
                      <a:solidFill>
                        <a:schemeClr val="bg1"/>
                      </a:solidFill>
                      <a:prstDash val="solid"/>
                      <a:round/>
                      <a:headEnd type="none" w="med" len="med"/>
                      <a:tailEnd type="none" w="med" len="med"/>
                    </a:lnL>
                  </a:tcPr>
                </a:tc>
                <a:tc>
                  <a:txBody>
                    <a:bodyPr/>
                    <a:lstStyle/>
                    <a:p>
                      <a:pPr marL="0" algn="r" defTabSz="914400" rtl="0" eaLnBrk="1" fontAlgn="b" latinLnBrk="0" hangingPunct="1">
                        <a:spcAft>
                          <a:spcPts val="0"/>
                        </a:spcAft>
                      </a:pPr>
                      <a:r>
                        <a:rPr lang="en-US" sz="1600" u="none" strike="noStrike" kern="1200" dirty="0">
                          <a:solidFill>
                            <a:schemeClr val="dk1"/>
                          </a:solidFill>
                          <a:effectLst/>
                          <a:latin typeface="Adobe 黑体 Std R"/>
                          <a:ea typeface="Adobe 繁黑體 Std B" pitchFamily="34" charset="-120"/>
                          <a:cs typeface="Arial" panose="020B0604020202020204" pitchFamily="34" charset="0"/>
                        </a:rPr>
                        <a:t>372,933   </a:t>
                      </a:r>
                      <a:endParaRPr lang="zh-TW" sz="1600" u="none" strike="noStrike" kern="1200" dirty="0">
                        <a:solidFill>
                          <a:schemeClr val="dk1"/>
                        </a:solidFill>
                        <a:effectLst/>
                        <a:latin typeface="Adobe 黑体 Std R"/>
                        <a:ea typeface="Adobe 繁黑體 Std B" pitchFamily="34" charset="-120"/>
                        <a:cs typeface="Arial" panose="020B0604020202020204" pitchFamily="34" charset="0"/>
                      </a:endParaRPr>
                    </a:p>
                  </a:txBody>
                  <a:tcPr anchor="ctr">
                    <a:lnR w="76200" cap="flat" cmpd="sng" algn="ctr">
                      <a:solidFill>
                        <a:schemeClr val="bg1"/>
                      </a:solidFill>
                      <a:prstDash val="solid"/>
                      <a:round/>
                      <a:headEnd type="none" w="med" len="med"/>
                      <a:tailEnd type="none" w="med" len="med"/>
                    </a:lnR>
                  </a:tcPr>
                </a:tc>
                <a:tc>
                  <a:txBody>
                    <a:bodyPr/>
                    <a:lstStyle/>
                    <a:p>
                      <a:pPr marL="0" algn="l" defTabSz="914400" rtl="0" eaLnBrk="1" fontAlgn="b" latinLnBrk="0" hangingPunct="1">
                        <a:spcAft>
                          <a:spcPts val="0"/>
                        </a:spcAft>
                      </a:pPr>
                      <a:r>
                        <a:rPr lang="en-US" altLang="zh-TW" sz="1600" u="none" strike="noStrike" kern="1200" dirty="0">
                          <a:solidFill>
                            <a:schemeClr val="dk1"/>
                          </a:solidFill>
                          <a:effectLst/>
                          <a:latin typeface="Adobe 黑体 Std R"/>
                          <a:ea typeface="Adobe 繁黑體 Std B" pitchFamily="34" charset="-120"/>
                          <a:cs typeface="Arial" panose="020B0604020202020204" pitchFamily="34" charset="0"/>
                        </a:rPr>
                        <a:t>Other Customers</a:t>
                      </a:r>
                    </a:p>
                  </a:txBody>
                  <a:tcPr anchor="ctr">
                    <a:lnL w="76200" cap="flat" cmpd="sng" algn="ctr">
                      <a:solidFill>
                        <a:schemeClr val="bg1"/>
                      </a:solidFill>
                      <a:prstDash val="solid"/>
                      <a:round/>
                      <a:headEnd type="none" w="med" len="med"/>
                      <a:tailEnd type="none" w="med" len="med"/>
                    </a:lnL>
                  </a:tcPr>
                </a:tc>
                <a:tc>
                  <a:txBody>
                    <a:bodyPr/>
                    <a:lstStyle/>
                    <a:p>
                      <a:pPr marL="0" algn="r" defTabSz="914400" rtl="0" eaLnBrk="1" fontAlgn="b" latinLnBrk="0" hangingPunct="1">
                        <a:spcAft>
                          <a:spcPts val="0"/>
                        </a:spcAft>
                      </a:pPr>
                      <a:r>
                        <a:rPr lang="en-US" sz="1600" u="none" strike="noStrike" kern="1200" dirty="0">
                          <a:solidFill>
                            <a:schemeClr val="dk1"/>
                          </a:solidFill>
                          <a:effectLst/>
                          <a:latin typeface="Adobe 黑体 Std R"/>
                          <a:ea typeface="Adobe 繁黑體 Std B" pitchFamily="34" charset="-120"/>
                          <a:cs typeface="Arial" panose="020B0604020202020204" pitchFamily="34" charset="0"/>
                        </a:rPr>
                        <a:t>472,959     </a:t>
                      </a:r>
                      <a:endParaRPr lang="zh-TW" sz="1600" u="none" strike="noStrike" kern="1200" dirty="0">
                        <a:solidFill>
                          <a:schemeClr val="dk1"/>
                        </a:solidFill>
                        <a:effectLst/>
                        <a:latin typeface="Adobe 黑体 Std R"/>
                        <a:ea typeface="Adobe 繁黑體 Std B" pitchFamily="34" charset="-120"/>
                        <a:cs typeface="Arial" panose="020B0604020202020204" pitchFamily="34" charset="0"/>
                      </a:endParaRPr>
                    </a:p>
                  </a:txBody>
                  <a:tcPr anchor="ctr"/>
                </a:tc>
                <a:extLst>
                  <a:ext uri="{0D108BD9-81ED-4DB2-BD59-A6C34878D82A}">
                    <a16:rowId xmlns:a16="http://schemas.microsoft.com/office/drawing/2014/main" xmlns="" val="10006"/>
                  </a:ext>
                </a:extLst>
              </a:tr>
              <a:tr h="281818">
                <a:tc>
                  <a:txBody>
                    <a:bodyPr/>
                    <a:lstStyle/>
                    <a:p>
                      <a:pPr marL="0" algn="l" defTabSz="914400" rtl="0" eaLnBrk="1" fontAlgn="b" latinLnBrk="0" hangingPunct="1">
                        <a:spcAft>
                          <a:spcPts val="0"/>
                        </a:spcAft>
                      </a:pPr>
                      <a:r>
                        <a:rPr lang="en-US" altLang="zh-TW" sz="1600" u="none" strike="noStrike" kern="1200" dirty="0">
                          <a:solidFill>
                            <a:schemeClr val="dk1"/>
                          </a:solidFill>
                          <a:effectLst/>
                          <a:latin typeface="Adobe 黑体 Std R"/>
                          <a:ea typeface="Adobe 繁黑體 Std B" pitchFamily="34" charset="-120"/>
                          <a:cs typeface="Arial" panose="020B0604020202020204" pitchFamily="34" charset="0"/>
                        </a:rPr>
                        <a:t>Total</a:t>
                      </a:r>
                      <a:endParaRPr lang="zh-TW" sz="1600" u="none" strike="noStrike" kern="1200" dirty="0">
                        <a:solidFill>
                          <a:schemeClr val="dk1"/>
                        </a:solidFill>
                        <a:effectLst/>
                        <a:latin typeface="Adobe 黑体 Std R"/>
                        <a:ea typeface="Adobe 繁黑體 Std B" pitchFamily="34" charset="-120"/>
                        <a:cs typeface="Arial" panose="020B0604020202020204" pitchFamily="34" charset="0"/>
                      </a:endParaRPr>
                    </a:p>
                  </a:txBody>
                  <a:tcPr anchor="ctr"/>
                </a:tc>
                <a:tc>
                  <a:txBody>
                    <a:bodyPr/>
                    <a:lstStyle/>
                    <a:p>
                      <a:pPr marL="0" algn="r" defTabSz="914400" rtl="0" eaLnBrk="1" fontAlgn="b" latinLnBrk="0" hangingPunct="1">
                        <a:spcAft>
                          <a:spcPts val="0"/>
                        </a:spcAft>
                      </a:pPr>
                      <a:r>
                        <a:rPr lang="en-US" sz="1600" u="none" strike="noStrike" kern="1200" dirty="0">
                          <a:solidFill>
                            <a:schemeClr val="dk1"/>
                          </a:solidFill>
                          <a:effectLst/>
                          <a:latin typeface="Adobe 黑体 Std R"/>
                          <a:ea typeface="Adobe 繁黑體 Std B" pitchFamily="34" charset="-120"/>
                          <a:cs typeface="Arial" panose="020B0604020202020204" pitchFamily="34" charset="0"/>
                        </a:rPr>
                        <a:t>905,546  </a:t>
                      </a:r>
                      <a:endParaRPr lang="zh-TW" sz="1600" u="none" strike="noStrike" kern="1200" dirty="0">
                        <a:solidFill>
                          <a:schemeClr val="dk1"/>
                        </a:solidFill>
                        <a:effectLst/>
                        <a:latin typeface="Adobe 黑体 Std R"/>
                        <a:ea typeface="Adobe 繁黑體 Std B" pitchFamily="34" charset="-120"/>
                        <a:cs typeface="Arial" panose="020B0604020202020204" pitchFamily="34" charset="0"/>
                      </a:endParaRPr>
                    </a:p>
                  </a:txBody>
                  <a:tcPr anchor="ctr">
                    <a:lnR w="76200" cap="flat" cmpd="sng" algn="ctr">
                      <a:solidFill>
                        <a:schemeClr val="bg1"/>
                      </a:solidFill>
                      <a:prstDash val="solid"/>
                      <a:round/>
                      <a:headEnd type="none" w="med" len="med"/>
                      <a:tailEnd type="none" w="med" len="med"/>
                    </a:lnR>
                  </a:tcPr>
                </a:tc>
                <a:tc>
                  <a:txBody>
                    <a:bodyPr/>
                    <a:lstStyle/>
                    <a:p>
                      <a:pPr marL="0" algn="l" defTabSz="914400" rtl="0" eaLnBrk="1" fontAlgn="b" latinLnBrk="0" hangingPunct="1">
                        <a:spcAft>
                          <a:spcPts val="0"/>
                        </a:spcAft>
                      </a:pPr>
                      <a:r>
                        <a:rPr lang="en-US" altLang="zh-TW" sz="1600" u="none" strike="noStrike" kern="1200" dirty="0">
                          <a:solidFill>
                            <a:schemeClr val="dk1"/>
                          </a:solidFill>
                          <a:effectLst/>
                          <a:latin typeface="Adobe 黑体 Std R"/>
                          <a:ea typeface="Adobe 繁黑體 Std B" pitchFamily="34" charset="-120"/>
                          <a:cs typeface="Arial" panose="020B0604020202020204" pitchFamily="34" charset="0"/>
                        </a:rPr>
                        <a:t>Total</a:t>
                      </a:r>
                    </a:p>
                  </a:txBody>
                  <a:tcPr anchor="ctr">
                    <a:lnL w="76200" cap="flat" cmpd="sng" algn="ctr">
                      <a:solidFill>
                        <a:schemeClr val="bg1"/>
                      </a:solidFill>
                      <a:prstDash val="solid"/>
                      <a:round/>
                      <a:headEnd type="none" w="med" len="med"/>
                      <a:tailEnd type="none" w="med" len="med"/>
                    </a:lnL>
                  </a:tcPr>
                </a:tc>
                <a:tc>
                  <a:txBody>
                    <a:bodyPr/>
                    <a:lstStyle/>
                    <a:p>
                      <a:pPr marL="0" algn="r" defTabSz="914400" rtl="0" eaLnBrk="1" fontAlgn="b" latinLnBrk="0" hangingPunct="1">
                        <a:spcAft>
                          <a:spcPts val="0"/>
                        </a:spcAft>
                      </a:pPr>
                      <a:r>
                        <a:rPr lang="en-US" sz="1600" u="none" strike="noStrike" kern="1200" dirty="0">
                          <a:solidFill>
                            <a:schemeClr val="dk1"/>
                          </a:solidFill>
                          <a:effectLst/>
                          <a:latin typeface="Adobe 黑体 Std R"/>
                          <a:ea typeface="Adobe 繁黑體 Std B" pitchFamily="34" charset="-120"/>
                          <a:cs typeface="Arial" panose="020B0604020202020204" pitchFamily="34" charset="0"/>
                        </a:rPr>
                        <a:t>1,032,020</a:t>
                      </a:r>
                      <a:endParaRPr lang="zh-TW" sz="1600" u="none" strike="noStrike" kern="1200" dirty="0">
                        <a:solidFill>
                          <a:schemeClr val="dk1"/>
                        </a:solidFill>
                        <a:effectLst/>
                        <a:latin typeface="Adobe 黑体 Std R"/>
                        <a:ea typeface="Adobe 繁黑體 Std B" pitchFamily="34" charset="-120"/>
                        <a:cs typeface="Arial" panose="020B0604020202020204" pitchFamily="34" charset="0"/>
                      </a:endParaRPr>
                    </a:p>
                  </a:txBody>
                  <a:tcPr anchor="ctr">
                    <a:lnR w="76200" cap="flat" cmpd="sng" algn="ctr">
                      <a:solidFill>
                        <a:schemeClr val="bg1"/>
                      </a:solidFill>
                      <a:prstDash val="solid"/>
                      <a:round/>
                      <a:headEnd type="none" w="med" len="med"/>
                      <a:tailEnd type="none" w="med" len="med"/>
                    </a:lnR>
                  </a:tcPr>
                </a:tc>
                <a:tc>
                  <a:txBody>
                    <a:bodyPr/>
                    <a:lstStyle/>
                    <a:p>
                      <a:pPr marL="0" algn="l" defTabSz="914400" rtl="0" eaLnBrk="1" fontAlgn="b" latinLnBrk="0" hangingPunct="1">
                        <a:spcAft>
                          <a:spcPts val="0"/>
                        </a:spcAft>
                      </a:pPr>
                      <a:r>
                        <a:rPr lang="en-US" altLang="zh-TW" sz="1600" u="none" strike="noStrike" kern="1200" dirty="0">
                          <a:solidFill>
                            <a:schemeClr val="dk1"/>
                          </a:solidFill>
                          <a:effectLst/>
                          <a:latin typeface="Adobe 黑体 Std R"/>
                          <a:ea typeface="Adobe 繁黑體 Std B" pitchFamily="34" charset="-120"/>
                          <a:cs typeface="Arial" panose="020B0604020202020204" pitchFamily="34" charset="0"/>
                        </a:rPr>
                        <a:t>Total</a:t>
                      </a:r>
                    </a:p>
                  </a:txBody>
                  <a:tcPr anchor="ctr">
                    <a:lnL w="76200" cap="flat" cmpd="sng" algn="ctr">
                      <a:solidFill>
                        <a:schemeClr val="bg1"/>
                      </a:solidFill>
                      <a:prstDash val="solid"/>
                      <a:round/>
                      <a:headEnd type="none" w="med" len="med"/>
                      <a:tailEnd type="none" w="med" len="med"/>
                    </a:lnL>
                  </a:tcPr>
                </a:tc>
                <a:tc>
                  <a:txBody>
                    <a:bodyPr/>
                    <a:lstStyle/>
                    <a:p>
                      <a:pPr marL="0" algn="r" defTabSz="914400" rtl="0" eaLnBrk="1" fontAlgn="b" latinLnBrk="0" hangingPunct="1">
                        <a:spcAft>
                          <a:spcPts val="0"/>
                        </a:spcAft>
                      </a:pPr>
                      <a:r>
                        <a:rPr lang="en-US" sz="1600" u="none" strike="noStrike" kern="1200" dirty="0">
                          <a:solidFill>
                            <a:schemeClr val="dk1"/>
                          </a:solidFill>
                          <a:effectLst/>
                          <a:latin typeface="Adobe 黑体 Std R"/>
                          <a:ea typeface="Adobe 繁黑體 Std B" pitchFamily="34" charset="-120"/>
                          <a:cs typeface="Arial" panose="020B0604020202020204" pitchFamily="34" charset="0"/>
                        </a:rPr>
                        <a:t>1,484,413   </a:t>
                      </a:r>
                      <a:endParaRPr lang="zh-TW" sz="1600" u="none" strike="noStrike" kern="1200" dirty="0">
                        <a:solidFill>
                          <a:schemeClr val="dk1"/>
                        </a:solidFill>
                        <a:effectLst/>
                        <a:latin typeface="Adobe 黑体 Std R"/>
                        <a:ea typeface="Adobe 繁黑體 Std B" pitchFamily="34" charset="-120"/>
                        <a:cs typeface="Arial" panose="020B0604020202020204" pitchFamily="34" charset="0"/>
                      </a:endParaRPr>
                    </a:p>
                  </a:txBody>
                  <a:tcPr anchor="ctr"/>
                </a:tc>
                <a:extLst>
                  <a:ext uri="{0D108BD9-81ED-4DB2-BD59-A6C34878D82A}">
                    <a16:rowId xmlns:a16="http://schemas.microsoft.com/office/drawing/2014/main" xmlns="" val="10007"/>
                  </a:ext>
                </a:extLst>
              </a:tr>
              <a:tr h="682313">
                <a:tc>
                  <a:txBody>
                    <a:bodyPr/>
                    <a:lstStyle/>
                    <a:p>
                      <a:pPr marL="0" algn="l" defTabSz="914400" rtl="0" eaLnBrk="1" fontAlgn="b" latinLnBrk="0" hangingPunct="1">
                        <a:spcAft>
                          <a:spcPts val="0"/>
                        </a:spcAft>
                      </a:pPr>
                      <a:r>
                        <a:rPr lang="en-US" altLang="zh-TW" sz="1600" u="none" strike="noStrike" kern="1200" dirty="0">
                          <a:solidFill>
                            <a:schemeClr val="dk1"/>
                          </a:solidFill>
                          <a:effectLst/>
                          <a:latin typeface="Adobe 黑体 Std R"/>
                          <a:ea typeface="Adobe 繁黑體 Std B" pitchFamily="34" charset="-120"/>
                          <a:cs typeface="Arial" panose="020B0604020202020204" pitchFamily="34" charset="0"/>
                        </a:rPr>
                        <a:t>Top 5 Proportions </a:t>
                      </a:r>
                      <a:endParaRPr lang="zh-TW" sz="1600" u="none" strike="noStrike" kern="1200" dirty="0">
                        <a:solidFill>
                          <a:schemeClr val="dk1"/>
                        </a:solidFill>
                        <a:effectLst/>
                        <a:latin typeface="Adobe 黑体 Std R"/>
                        <a:ea typeface="Adobe 繁黑體 Std B" pitchFamily="34" charset="-120"/>
                        <a:cs typeface="Arial" panose="020B0604020202020204" pitchFamily="34" charset="0"/>
                      </a:endParaRPr>
                    </a:p>
                  </a:txBody>
                  <a:tcPr anchor="ctr"/>
                </a:tc>
                <a:tc>
                  <a:txBody>
                    <a:bodyPr/>
                    <a:lstStyle/>
                    <a:p>
                      <a:pPr marL="0" algn="r" defTabSz="914400" rtl="0" eaLnBrk="1" fontAlgn="b" latinLnBrk="0" hangingPunct="1">
                        <a:spcAft>
                          <a:spcPts val="0"/>
                        </a:spcAft>
                      </a:pPr>
                      <a:r>
                        <a:rPr lang="en-US" sz="1600" u="none" strike="noStrike" kern="1200" dirty="0">
                          <a:solidFill>
                            <a:schemeClr val="dk1"/>
                          </a:solidFill>
                          <a:effectLst/>
                          <a:latin typeface="Adobe 黑体 Std R"/>
                          <a:ea typeface="Adobe 繁黑體 Std B" pitchFamily="34" charset="-120"/>
                          <a:cs typeface="Arial" panose="020B0604020202020204" pitchFamily="34" charset="0"/>
                        </a:rPr>
                        <a:t>63%</a:t>
                      </a:r>
                      <a:endParaRPr lang="zh-TW" sz="1600" u="none" strike="noStrike" kern="1200" dirty="0">
                        <a:solidFill>
                          <a:schemeClr val="dk1"/>
                        </a:solidFill>
                        <a:effectLst/>
                        <a:latin typeface="Adobe 黑体 Std R"/>
                        <a:ea typeface="Adobe 繁黑體 Std B" pitchFamily="34" charset="-120"/>
                        <a:cs typeface="Arial" panose="020B0604020202020204" pitchFamily="34" charset="0"/>
                      </a:endParaRPr>
                    </a:p>
                  </a:txBody>
                  <a:tcPr anchor="ctr">
                    <a:lnR w="76200" cap="flat" cmpd="sng" algn="ctr">
                      <a:solidFill>
                        <a:schemeClr val="bg1"/>
                      </a:solidFill>
                      <a:prstDash val="solid"/>
                      <a:round/>
                      <a:headEnd type="none" w="med" len="med"/>
                      <a:tailEnd type="none" w="med" len="med"/>
                    </a:lnR>
                  </a:tcPr>
                </a:tc>
                <a:tc>
                  <a:txBody>
                    <a:bodyPr/>
                    <a:lstStyle/>
                    <a:p>
                      <a:pPr marL="0" algn="l" defTabSz="914400" rtl="0" eaLnBrk="1" fontAlgn="b" latinLnBrk="0" hangingPunct="1">
                        <a:spcAft>
                          <a:spcPts val="0"/>
                        </a:spcAft>
                      </a:pPr>
                      <a:r>
                        <a:rPr lang="en-US" altLang="zh-TW" sz="1600" u="none" strike="noStrike" kern="1200" dirty="0">
                          <a:solidFill>
                            <a:schemeClr val="dk1"/>
                          </a:solidFill>
                          <a:effectLst/>
                          <a:latin typeface="Adobe 黑体 Std R"/>
                          <a:ea typeface="Adobe 繁黑體 Std B" pitchFamily="34" charset="-120"/>
                          <a:cs typeface="Arial" panose="020B0604020202020204" pitchFamily="34" charset="0"/>
                        </a:rPr>
                        <a:t>Top 5 Proportions </a:t>
                      </a:r>
                    </a:p>
                  </a:txBody>
                  <a:tcPr anchor="ctr">
                    <a:lnL w="76200" cap="flat" cmpd="sng" algn="ctr">
                      <a:solidFill>
                        <a:schemeClr val="bg1"/>
                      </a:solidFill>
                      <a:prstDash val="solid"/>
                      <a:round/>
                      <a:headEnd type="none" w="med" len="med"/>
                      <a:tailEnd type="none" w="med" len="med"/>
                    </a:lnL>
                  </a:tcPr>
                </a:tc>
                <a:tc>
                  <a:txBody>
                    <a:bodyPr/>
                    <a:lstStyle/>
                    <a:p>
                      <a:pPr marL="0" algn="r" defTabSz="914400" rtl="0" eaLnBrk="1" fontAlgn="b" latinLnBrk="0" hangingPunct="1">
                        <a:spcAft>
                          <a:spcPts val="0"/>
                        </a:spcAft>
                      </a:pPr>
                      <a:r>
                        <a:rPr lang="en-US" sz="1600" u="none" strike="noStrike" kern="1200" dirty="0">
                          <a:solidFill>
                            <a:schemeClr val="dk1"/>
                          </a:solidFill>
                          <a:effectLst/>
                          <a:latin typeface="Adobe 黑体 Std R"/>
                          <a:ea typeface="Adobe 繁黑體 Std B" pitchFamily="34" charset="-120"/>
                          <a:cs typeface="Arial" panose="020B0604020202020204" pitchFamily="34" charset="0"/>
                        </a:rPr>
                        <a:t>64%</a:t>
                      </a:r>
                      <a:endParaRPr lang="zh-TW" sz="1600" u="none" strike="noStrike" kern="1200" dirty="0">
                        <a:solidFill>
                          <a:schemeClr val="dk1"/>
                        </a:solidFill>
                        <a:effectLst/>
                        <a:latin typeface="Adobe 黑体 Std R"/>
                        <a:ea typeface="Adobe 繁黑體 Std B" pitchFamily="34" charset="-120"/>
                        <a:cs typeface="Arial" panose="020B0604020202020204" pitchFamily="34" charset="0"/>
                      </a:endParaRPr>
                    </a:p>
                  </a:txBody>
                  <a:tcPr anchor="ctr">
                    <a:lnR w="76200" cap="flat" cmpd="sng" algn="ctr">
                      <a:solidFill>
                        <a:schemeClr val="bg1"/>
                      </a:solidFill>
                      <a:prstDash val="solid"/>
                      <a:round/>
                      <a:headEnd type="none" w="med" len="med"/>
                      <a:tailEnd type="none" w="med" len="med"/>
                    </a:lnR>
                  </a:tcPr>
                </a:tc>
                <a:tc>
                  <a:txBody>
                    <a:bodyPr/>
                    <a:lstStyle/>
                    <a:p>
                      <a:pPr marL="0" algn="l" defTabSz="914400" rtl="0" eaLnBrk="1" fontAlgn="b" latinLnBrk="0" hangingPunct="1">
                        <a:spcAft>
                          <a:spcPts val="0"/>
                        </a:spcAft>
                      </a:pPr>
                      <a:r>
                        <a:rPr lang="en-US" altLang="zh-TW" sz="1600" u="none" strike="noStrike" kern="1200" dirty="0">
                          <a:solidFill>
                            <a:schemeClr val="dk1"/>
                          </a:solidFill>
                          <a:effectLst/>
                          <a:latin typeface="Adobe 黑体 Std R"/>
                          <a:ea typeface="Adobe 繁黑體 Std B" pitchFamily="34" charset="-120"/>
                          <a:cs typeface="Arial" panose="020B0604020202020204" pitchFamily="34" charset="0"/>
                        </a:rPr>
                        <a:t>Top 5 Proportions </a:t>
                      </a:r>
                    </a:p>
                  </a:txBody>
                  <a:tcPr anchor="ctr">
                    <a:lnL w="76200" cap="flat" cmpd="sng" algn="ctr">
                      <a:solidFill>
                        <a:schemeClr val="bg1"/>
                      </a:solidFill>
                      <a:prstDash val="solid"/>
                      <a:round/>
                      <a:headEnd type="none" w="med" len="med"/>
                      <a:tailEnd type="none" w="med" len="med"/>
                    </a:lnL>
                  </a:tcPr>
                </a:tc>
                <a:tc>
                  <a:txBody>
                    <a:bodyPr/>
                    <a:lstStyle/>
                    <a:p>
                      <a:pPr marL="0" algn="r" defTabSz="914400" rtl="0" eaLnBrk="1" fontAlgn="b" latinLnBrk="0" hangingPunct="1">
                        <a:spcAft>
                          <a:spcPts val="0"/>
                        </a:spcAft>
                      </a:pPr>
                      <a:r>
                        <a:rPr lang="en-US" sz="1600" u="none" strike="noStrike" kern="1200" dirty="0">
                          <a:solidFill>
                            <a:schemeClr val="dk1"/>
                          </a:solidFill>
                          <a:effectLst/>
                          <a:latin typeface="Adobe 黑体 Std R"/>
                          <a:ea typeface="Adobe 繁黑體 Std B" pitchFamily="34" charset="-120"/>
                          <a:cs typeface="Arial" panose="020B0604020202020204" pitchFamily="34" charset="0"/>
                        </a:rPr>
                        <a:t>68%</a:t>
                      </a:r>
                      <a:endParaRPr lang="zh-TW" sz="1600" u="none" strike="noStrike" kern="1200" dirty="0">
                        <a:solidFill>
                          <a:schemeClr val="dk1"/>
                        </a:solidFill>
                        <a:effectLst/>
                        <a:latin typeface="Adobe 黑体 Std R"/>
                        <a:ea typeface="Adobe 繁黑體 Std B" pitchFamily="34" charset="-120"/>
                        <a:cs typeface="Arial" panose="020B0604020202020204" pitchFamily="34" charset="0"/>
                      </a:endParaRPr>
                    </a:p>
                  </a:txBody>
                  <a:tcPr anchor="ctr"/>
                </a:tc>
                <a:extLst>
                  <a:ext uri="{0D108BD9-81ED-4DB2-BD59-A6C34878D82A}">
                    <a16:rowId xmlns:a16="http://schemas.microsoft.com/office/drawing/2014/main" xmlns="" val="10008"/>
                  </a:ext>
                </a:extLst>
              </a:tr>
              <a:tr h="826713">
                <a:tc>
                  <a:txBody>
                    <a:bodyPr/>
                    <a:lstStyle/>
                    <a:p>
                      <a:pPr marL="0" algn="l" defTabSz="914400" rtl="0" eaLnBrk="1" fontAlgn="b" latinLnBrk="0" hangingPunct="1">
                        <a:spcAft>
                          <a:spcPts val="0"/>
                        </a:spcAft>
                      </a:pPr>
                      <a:r>
                        <a:rPr lang="en-US" altLang="zh-TW" sz="1600" u="none" strike="noStrike" kern="1200" dirty="0">
                          <a:solidFill>
                            <a:schemeClr val="dk1"/>
                          </a:solidFill>
                          <a:effectLst/>
                          <a:latin typeface="Adobe 黑体 Std R"/>
                          <a:ea typeface="Adobe 繁黑體 Std B" pitchFamily="34" charset="-120"/>
                          <a:cs typeface="Arial" panose="020B0604020202020204" pitchFamily="34" charset="0"/>
                        </a:rPr>
                        <a:t>Others</a:t>
                      </a:r>
                      <a:endParaRPr lang="zh-TW" sz="1600" u="none" strike="noStrike" kern="1200" dirty="0">
                        <a:solidFill>
                          <a:schemeClr val="dk1"/>
                        </a:solidFill>
                        <a:effectLst/>
                        <a:latin typeface="Adobe 黑体 Std R"/>
                        <a:ea typeface="Adobe 繁黑體 Std B" pitchFamily="34" charset="-120"/>
                        <a:cs typeface="Arial" panose="020B0604020202020204" pitchFamily="34" charset="0"/>
                      </a:endParaRPr>
                    </a:p>
                    <a:p>
                      <a:pPr marL="0" algn="l" defTabSz="914400" rtl="0" eaLnBrk="1" fontAlgn="b" latinLnBrk="0" hangingPunct="1">
                        <a:spcAft>
                          <a:spcPts val="0"/>
                        </a:spcAft>
                      </a:pPr>
                      <a:r>
                        <a:rPr lang="en-US" altLang="zh-TW" sz="1600" u="none" strike="noStrike" kern="1200" dirty="0">
                          <a:solidFill>
                            <a:schemeClr val="dk1"/>
                          </a:solidFill>
                          <a:effectLst/>
                          <a:latin typeface="Adobe 黑体 Std R"/>
                          <a:ea typeface="Adobe 繁黑體 Std B" pitchFamily="34" charset="-120"/>
                          <a:cs typeface="Arial" panose="020B0604020202020204" pitchFamily="34" charset="0"/>
                        </a:rPr>
                        <a:t>Proportions</a:t>
                      </a:r>
                      <a:endParaRPr lang="zh-TW" sz="1600" u="none" strike="noStrike" kern="1200" dirty="0">
                        <a:solidFill>
                          <a:schemeClr val="dk1"/>
                        </a:solidFill>
                        <a:effectLst/>
                        <a:latin typeface="Adobe 黑体 Std R"/>
                        <a:ea typeface="Adobe 繁黑體 Std B" pitchFamily="34" charset="-120"/>
                        <a:cs typeface="Arial" panose="020B0604020202020204" pitchFamily="34" charset="0"/>
                      </a:endParaRPr>
                    </a:p>
                  </a:txBody>
                  <a:tcPr anchor="ctr"/>
                </a:tc>
                <a:tc>
                  <a:txBody>
                    <a:bodyPr/>
                    <a:lstStyle/>
                    <a:p>
                      <a:pPr marL="0" algn="r" defTabSz="914400" rtl="0" eaLnBrk="1" fontAlgn="b" latinLnBrk="0" hangingPunct="1">
                        <a:spcAft>
                          <a:spcPts val="0"/>
                        </a:spcAft>
                      </a:pPr>
                      <a:r>
                        <a:rPr lang="en-US" sz="1600" u="none" strike="noStrike" kern="1200" dirty="0">
                          <a:solidFill>
                            <a:schemeClr val="dk1"/>
                          </a:solidFill>
                          <a:effectLst/>
                          <a:latin typeface="Adobe 黑体 Std R"/>
                          <a:ea typeface="Adobe 繁黑體 Std B" pitchFamily="34" charset="-120"/>
                          <a:cs typeface="Arial" panose="020B0604020202020204" pitchFamily="34" charset="0"/>
                        </a:rPr>
                        <a:t>37%</a:t>
                      </a:r>
                      <a:endParaRPr lang="zh-TW" sz="1600" u="none" strike="noStrike" kern="1200" dirty="0">
                        <a:solidFill>
                          <a:schemeClr val="dk1"/>
                        </a:solidFill>
                        <a:effectLst/>
                        <a:latin typeface="Adobe 黑体 Std R"/>
                        <a:ea typeface="Adobe 繁黑體 Std B" pitchFamily="34" charset="-120"/>
                        <a:cs typeface="Arial" panose="020B0604020202020204" pitchFamily="34" charset="0"/>
                      </a:endParaRPr>
                    </a:p>
                  </a:txBody>
                  <a:tcPr anchor="ctr">
                    <a:lnR w="76200" cap="flat" cmpd="sng" algn="ctr">
                      <a:solidFill>
                        <a:schemeClr val="bg1"/>
                      </a:solidFill>
                      <a:prstDash val="solid"/>
                      <a:round/>
                      <a:headEnd type="none" w="med" len="med"/>
                      <a:tailEnd type="none" w="med" len="med"/>
                    </a:lnR>
                  </a:tcPr>
                </a:tc>
                <a:tc>
                  <a:txBody>
                    <a:bodyPr/>
                    <a:lstStyle/>
                    <a:p>
                      <a:pPr marL="0" algn="l" defTabSz="914400" rtl="0" eaLnBrk="1" fontAlgn="b" latinLnBrk="0" hangingPunct="1">
                        <a:spcAft>
                          <a:spcPts val="0"/>
                        </a:spcAft>
                      </a:pPr>
                      <a:r>
                        <a:rPr lang="en-US" altLang="zh-TW" sz="1600" u="none" strike="noStrike" kern="1200" dirty="0">
                          <a:solidFill>
                            <a:schemeClr val="dk1"/>
                          </a:solidFill>
                          <a:effectLst/>
                          <a:latin typeface="Adobe 黑体 Std R"/>
                          <a:ea typeface="Adobe 繁黑體 Std B" pitchFamily="34" charset="-120"/>
                          <a:cs typeface="Arial" panose="020B0604020202020204" pitchFamily="34" charset="0"/>
                        </a:rPr>
                        <a:t>Others</a:t>
                      </a:r>
                    </a:p>
                    <a:p>
                      <a:pPr marL="0" algn="l" defTabSz="914400" rtl="0" eaLnBrk="1" fontAlgn="b" latinLnBrk="0" hangingPunct="1">
                        <a:spcAft>
                          <a:spcPts val="0"/>
                        </a:spcAft>
                      </a:pPr>
                      <a:r>
                        <a:rPr lang="en-US" altLang="zh-TW" sz="1600" u="none" strike="noStrike" kern="1200" dirty="0">
                          <a:solidFill>
                            <a:schemeClr val="dk1"/>
                          </a:solidFill>
                          <a:effectLst/>
                          <a:latin typeface="Adobe 黑体 Std R"/>
                          <a:ea typeface="Adobe 繁黑體 Std B" pitchFamily="34" charset="-120"/>
                          <a:cs typeface="Arial" panose="020B0604020202020204" pitchFamily="34" charset="0"/>
                        </a:rPr>
                        <a:t>Proportions</a:t>
                      </a:r>
                    </a:p>
                  </a:txBody>
                  <a:tcPr anchor="ctr">
                    <a:lnL w="76200" cap="flat" cmpd="sng" algn="ctr">
                      <a:solidFill>
                        <a:schemeClr val="bg1"/>
                      </a:solidFill>
                      <a:prstDash val="solid"/>
                      <a:round/>
                      <a:headEnd type="none" w="med" len="med"/>
                      <a:tailEnd type="none" w="med" len="med"/>
                    </a:lnL>
                  </a:tcPr>
                </a:tc>
                <a:tc>
                  <a:txBody>
                    <a:bodyPr/>
                    <a:lstStyle/>
                    <a:p>
                      <a:pPr marL="0" algn="r" defTabSz="914400" rtl="0" eaLnBrk="1" fontAlgn="b" latinLnBrk="0" hangingPunct="1">
                        <a:spcAft>
                          <a:spcPts val="0"/>
                        </a:spcAft>
                      </a:pPr>
                      <a:r>
                        <a:rPr lang="en-US" sz="1600" u="none" strike="noStrike" kern="1200" dirty="0">
                          <a:solidFill>
                            <a:schemeClr val="dk1"/>
                          </a:solidFill>
                          <a:effectLst/>
                          <a:latin typeface="Adobe 黑体 Std R"/>
                          <a:ea typeface="Adobe 繁黑體 Std B" pitchFamily="34" charset="-120"/>
                          <a:cs typeface="Arial" panose="020B0604020202020204" pitchFamily="34" charset="0"/>
                        </a:rPr>
                        <a:t>36%</a:t>
                      </a:r>
                      <a:endParaRPr lang="zh-TW" sz="1600" u="none" strike="noStrike" kern="1200" dirty="0">
                        <a:solidFill>
                          <a:schemeClr val="dk1"/>
                        </a:solidFill>
                        <a:effectLst/>
                        <a:latin typeface="Adobe 黑体 Std R"/>
                        <a:ea typeface="Adobe 繁黑體 Std B" pitchFamily="34" charset="-120"/>
                        <a:cs typeface="Arial" panose="020B0604020202020204" pitchFamily="34" charset="0"/>
                      </a:endParaRPr>
                    </a:p>
                  </a:txBody>
                  <a:tcPr anchor="ctr">
                    <a:lnR w="76200" cap="flat" cmpd="sng" algn="ctr">
                      <a:solidFill>
                        <a:schemeClr val="bg1"/>
                      </a:solidFill>
                      <a:prstDash val="solid"/>
                      <a:round/>
                      <a:headEnd type="none" w="med" len="med"/>
                      <a:tailEnd type="none" w="med" len="med"/>
                    </a:lnR>
                  </a:tcPr>
                </a:tc>
                <a:tc>
                  <a:txBody>
                    <a:bodyPr/>
                    <a:lstStyle/>
                    <a:p>
                      <a:pPr marL="0" algn="l" defTabSz="914400" rtl="0" eaLnBrk="1" fontAlgn="b" latinLnBrk="0" hangingPunct="1">
                        <a:spcAft>
                          <a:spcPts val="0"/>
                        </a:spcAft>
                      </a:pPr>
                      <a:r>
                        <a:rPr lang="en-US" altLang="zh-TW" sz="1600" u="none" strike="noStrike" kern="1200" dirty="0">
                          <a:solidFill>
                            <a:schemeClr val="dk1"/>
                          </a:solidFill>
                          <a:effectLst/>
                          <a:latin typeface="Adobe 黑体 Std R"/>
                          <a:ea typeface="Adobe 繁黑體 Std B" pitchFamily="34" charset="-120"/>
                          <a:cs typeface="Arial" panose="020B0604020202020204" pitchFamily="34" charset="0"/>
                        </a:rPr>
                        <a:t>Others</a:t>
                      </a:r>
                    </a:p>
                    <a:p>
                      <a:pPr marL="0" algn="l" defTabSz="914400" rtl="0" eaLnBrk="1" fontAlgn="b" latinLnBrk="0" hangingPunct="1">
                        <a:spcAft>
                          <a:spcPts val="0"/>
                        </a:spcAft>
                      </a:pPr>
                      <a:r>
                        <a:rPr lang="en-US" altLang="zh-TW" sz="1600" u="none" strike="noStrike" kern="1200" dirty="0">
                          <a:solidFill>
                            <a:schemeClr val="dk1"/>
                          </a:solidFill>
                          <a:effectLst/>
                          <a:latin typeface="Adobe 黑体 Std R"/>
                          <a:ea typeface="Adobe 繁黑體 Std B" pitchFamily="34" charset="-120"/>
                          <a:cs typeface="Arial" panose="020B0604020202020204" pitchFamily="34" charset="0"/>
                        </a:rPr>
                        <a:t>Proportions</a:t>
                      </a:r>
                    </a:p>
                  </a:txBody>
                  <a:tcPr anchor="ctr">
                    <a:lnL w="76200" cap="flat" cmpd="sng" algn="ctr">
                      <a:solidFill>
                        <a:schemeClr val="bg1"/>
                      </a:solidFill>
                      <a:prstDash val="solid"/>
                      <a:round/>
                      <a:headEnd type="none" w="med" len="med"/>
                      <a:tailEnd type="none" w="med" len="med"/>
                    </a:lnL>
                  </a:tcPr>
                </a:tc>
                <a:tc>
                  <a:txBody>
                    <a:bodyPr/>
                    <a:lstStyle/>
                    <a:p>
                      <a:pPr marL="0" algn="r" defTabSz="914400" rtl="0" eaLnBrk="1" fontAlgn="b" latinLnBrk="0" hangingPunct="1">
                        <a:spcAft>
                          <a:spcPts val="0"/>
                        </a:spcAft>
                      </a:pPr>
                      <a:r>
                        <a:rPr lang="en-US" sz="1600" u="none" strike="noStrike" kern="1200" dirty="0">
                          <a:solidFill>
                            <a:schemeClr val="dk1"/>
                          </a:solidFill>
                          <a:effectLst/>
                          <a:latin typeface="Adobe 黑体 Std R"/>
                          <a:ea typeface="Adobe 繁黑體 Std B" pitchFamily="34" charset="-120"/>
                          <a:cs typeface="Arial" panose="020B0604020202020204" pitchFamily="34" charset="0"/>
                        </a:rPr>
                        <a:t>32%</a:t>
                      </a:r>
                      <a:endParaRPr lang="zh-TW" sz="1600" u="none" strike="noStrike" kern="1200" dirty="0">
                        <a:solidFill>
                          <a:schemeClr val="dk1"/>
                        </a:solidFill>
                        <a:effectLst/>
                        <a:latin typeface="Adobe 黑体 Std R"/>
                        <a:ea typeface="Adobe 繁黑體 Std B" pitchFamily="34" charset="-120"/>
                        <a:cs typeface="Arial" panose="020B0604020202020204" pitchFamily="34" charset="0"/>
                      </a:endParaRPr>
                    </a:p>
                  </a:txBody>
                  <a:tcPr anchor="ctr"/>
                </a:tc>
                <a:extLst>
                  <a:ext uri="{0D108BD9-81ED-4DB2-BD59-A6C34878D82A}">
                    <a16:rowId xmlns:a16="http://schemas.microsoft.com/office/drawing/2014/main" xmlns="" val="10009"/>
                  </a:ext>
                </a:extLst>
              </a:tr>
            </a:tbl>
          </a:graphicData>
        </a:graphic>
      </p:graphicFrame>
      <p:sp>
        <p:nvSpPr>
          <p:cNvPr id="4" name="投影片編號版面配置區 3"/>
          <p:cNvSpPr>
            <a:spLocks noGrp="1"/>
          </p:cNvSpPr>
          <p:nvPr>
            <p:ph type="sldNum" sz="quarter" idx="4"/>
          </p:nvPr>
        </p:nvSpPr>
        <p:spPr/>
        <p:txBody>
          <a:bodyPr/>
          <a:lstStyle/>
          <a:p>
            <a:r>
              <a:rPr lang="zh-TW" altLang="en-US"/>
              <a:t> </a:t>
            </a:r>
            <a:fld id="{D3EE768E-844E-484A-8190-E019483211C0}" type="slidenum">
              <a:rPr lang="zh-TW" altLang="en-US" smtClean="0"/>
              <a:pPr/>
              <a:t>5</a:t>
            </a:fld>
            <a:endParaRPr lang="zh-TW" altLang="en-US" dirty="0"/>
          </a:p>
        </p:txBody>
      </p:sp>
      <p:sp>
        <p:nvSpPr>
          <p:cNvPr id="9" name="文字方塊 8"/>
          <p:cNvSpPr txBox="1"/>
          <p:nvPr/>
        </p:nvSpPr>
        <p:spPr>
          <a:xfrm>
            <a:off x="5950069" y="1269999"/>
            <a:ext cx="2726387" cy="276999"/>
          </a:xfrm>
          <a:prstGeom prst="rect">
            <a:avLst/>
          </a:prstGeom>
          <a:noFill/>
        </p:spPr>
        <p:txBody>
          <a:bodyPr wrap="none" rtlCol="0">
            <a:spAutoFit/>
          </a:bodyPr>
          <a:lstStyle/>
          <a:p>
            <a:r>
              <a:rPr lang="en-US" altLang="zh-TW" sz="1200" b="1" dirty="0">
                <a:latin typeface="Adobe 繁黑體 Std B" pitchFamily="34" charset="-120"/>
                <a:ea typeface="Adobe 繁黑體 Std B" pitchFamily="34" charset="-120"/>
              </a:rPr>
              <a:t>Unit</a:t>
            </a:r>
            <a:r>
              <a:rPr lang="zh-TW" altLang="en-US" sz="1200" b="1" dirty="0">
                <a:latin typeface="Adobe 繁黑體 Std B" pitchFamily="34" charset="-120"/>
                <a:ea typeface="Adobe 繁黑體 Std B" pitchFamily="34" charset="-120"/>
              </a:rPr>
              <a:t>：</a:t>
            </a:r>
            <a:r>
              <a:rPr lang="en-US" altLang="zh-TW" sz="1200" b="1" dirty="0">
                <a:latin typeface="Adobe 繁黑體 Std B" pitchFamily="34" charset="-120"/>
                <a:ea typeface="Adobe 繁黑體 Std B" pitchFamily="34" charset="-120"/>
              </a:rPr>
              <a:t>Expressed in Thousands of NTD</a:t>
            </a:r>
            <a:endParaRPr lang="zh-TW" altLang="en-US" sz="1200" b="1" dirty="0">
              <a:latin typeface="Adobe 繁黑體 Std B" pitchFamily="34" charset="-120"/>
              <a:ea typeface="Adobe 繁黑體 Std B" pitchFamily="34" charset="-120"/>
            </a:endParaRPr>
          </a:p>
        </p:txBody>
      </p:sp>
    </p:spTree>
    <p:extLst>
      <p:ext uri="{BB962C8B-B14F-4D97-AF65-F5344CB8AC3E}">
        <p14:creationId xmlns:p14="http://schemas.microsoft.com/office/powerpoint/2010/main" val="18093268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1520" y="197768"/>
            <a:ext cx="8352928" cy="1143000"/>
          </a:xfrm>
        </p:spPr>
        <p:txBody>
          <a:bodyPr>
            <a:normAutofit/>
          </a:bodyPr>
          <a:lstStyle/>
          <a:p>
            <a:pPr algn="l"/>
            <a:r>
              <a:rPr lang="en-US" altLang="zh-TW" sz="4000" b="1" dirty="0"/>
              <a:t>4</a:t>
            </a:r>
            <a:r>
              <a:rPr lang="en-US" altLang="zh-TW" b="1" dirty="0"/>
              <a:t>.</a:t>
            </a:r>
            <a:r>
              <a:rPr lang="en-US" altLang="zh-TW" sz="4000" b="1" dirty="0"/>
              <a:t>Major Customer in </a:t>
            </a:r>
            <a:r>
              <a:rPr lang="en-US" altLang="zh-TW" sz="4000" b="1" u="sng" dirty="0"/>
              <a:t>N. America</a:t>
            </a:r>
            <a:endParaRPr lang="zh-TW" altLang="en-US" sz="4000" u="sng" dirty="0"/>
          </a:p>
        </p:txBody>
      </p:sp>
      <p:sp>
        <p:nvSpPr>
          <p:cNvPr id="4" name="投影片編號版面配置區 3"/>
          <p:cNvSpPr>
            <a:spLocks noGrp="1"/>
          </p:cNvSpPr>
          <p:nvPr>
            <p:ph type="sldNum" sz="quarter" idx="4"/>
          </p:nvPr>
        </p:nvSpPr>
        <p:spPr/>
        <p:txBody>
          <a:bodyPr/>
          <a:lstStyle/>
          <a:p>
            <a:r>
              <a:rPr lang="zh-TW" altLang="en-US"/>
              <a:t> </a:t>
            </a:r>
            <a:fld id="{D3EE768E-844E-484A-8190-E019483211C0}" type="slidenum">
              <a:rPr lang="zh-TW" altLang="en-US" smtClean="0"/>
              <a:pPr/>
              <a:t>6</a:t>
            </a:fld>
            <a:endParaRPr lang="zh-TW" altLang="en-US" dirty="0"/>
          </a:p>
        </p:txBody>
      </p:sp>
      <p:sp>
        <p:nvSpPr>
          <p:cNvPr id="9" name="內容版面配置區 2"/>
          <p:cNvSpPr txBox="1">
            <a:spLocks/>
          </p:cNvSpPr>
          <p:nvPr/>
        </p:nvSpPr>
        <p:spPr>
          <a:xfrm>
            <a:off x="755574" y="3769222"/>
            <a:ext cx="7690340" cy="1512168"/>
          </a:xfrm>
          <a:prstGeom prst="rect">
            <a:avLst/>
          </a:prstGeom>
        </p:spPr>
        <p:txBody>
          <a:bodyPr vert="horz" lIns="91440" tIns="45720" rIns="91440" bIns="45720" rtlCol="0">
            <a:normAutofit/>
          </a:bodyPr>
          <a:lstStyle>
            <a:lvl1pPr marL="342900" indent="-342900" algn="l" defTabSz="914400" rtl="0" eaLnBrk="1" latinLnBrk="0" hangingPunct="1">
              <a:lnSpc>
                <a:spcPct val="150000"/>
              </a:lnSpc>
              <a:spcBef>
                <a:spcPct val="20000"/>
              </a:spcBef>
              <a:buFont typeface="Arial" panose="020B0604020202020204" pitchFamily="34" charset="0"/>
              <a:buChar char="•"/>
              <a:defRPr sz="3200" kern="1200">
                <a:solidFill>
                  <a:schemeClr val="tx1">
                    <a:lumMod val="65000"/>
                    <a:lumOff val="35000"/>
                  </a:schemeClr>
                </a:solidFill>
                <a:latin typeface="Adobe 繁黑體 Std B" pitchFamily="34" charset="-120"/>
                <a:ea typeface="Adobe 繁黑體 Std B" pitchFamily="34" charset="-120"/>
                <a:cs typeface="+mn-cs"/>
              </a:defRPr>
            </a:lvl1pPr>
            <a:lvl2pPr marL="742950" indent="-285750" algn="l" defTabSz="914400" rtl="0" eaLnBrk="1" latinLnBrk="0" hangingPunct="1">
              <a:lnSpc>
                <a:spcPct val="150000"/>
              </a:lnSpc>
              <a:spcBef>
                <a:spcPct val="20000"/>
              </a:spcBef>
              <a:buFont typeface="Arial" panose="020B0604020202020204" pitchFamily="34" charset="0"/>
              <a:buChar char="–"/>
              <a:defRPr sz="2800" kern="1200">
                <a:solidFill>
                  <a:schemeClr val="tx1">
                    <a:lumMod val="65000"/>
                    <a:lumOff val="35000"/>
                  </a:schemeClr>
                </a:solidFill>
                <a:latin typeface="Adobe 繁黑體 Std B" pitchFamily="34" charset="-120"/>
                <a:ea typeface="Adobe 繁黑體 Std B" pitchFamily="34" charset="-120"/>
                <a:cs typeface="+mn-cs"/>
              </a:defRPr>
            </a:lvl2pPr>
            <a:lvl3pPr marL="1143000" indent="-228600" algn="l" defTabSz="914400" rtl="0" eaLnBrk="1" latinLnBrk="0" hangingPunct="1">
              <a:lnSpc>
                <a:spcPct val="150000"/>
              </a:lnSpc>
              <a:spcBef>
                <a:spcPct val="20000"/>
              </a:spcBef>
              <a:buFont typeface="Arial" panose="020B0604020202020204" pitchFamily="34" charset="0"/>
              <a:buChar char="•"/>
              <a:defRPr sz="2400" kern="1200">
                <a:solidFill>
                  <a:schemeClr val="tx1">
                    <a:lumMod val="65000"/>
                    <a:lumOff val="35000"/>
                  </a:schemeClr>
                </a:solidFill>
                <a:latin typeface="Adobe 繁黑體 Std B" pitchFamily="34" charset="-120"/>
                <a:ea typeface="Adobe 繁黑體 Std B" pitchFamily="34" charset="-120"/>
                <a:cs typeface="+mn-cs"/>
              </a:defRPr>
            </a:lvl3pPr>
            <a:lvl4pPr marL="1600200" indent="-228600" algn="l" defTabSz="914400" rtl="0" eaLnBrk="1" latinLnBrk="0" hangingPunct="1">
              <a:lnSpc>
                <a:spcPct val="150000"/>
              </a:lnSpc>
              <a:spcBef>
                <a:spcPct val="20000"/>
              </a:spcBef>
              <a:buFont typeface="Arial" panose="020B0604020202020204" pitchFamily="34" charset="0"/>
              <a:buChar char="–"/>
              <a:defRPr sz="2000" kern="1200">
                <a:solidFill>
                  <a:schemeClr val="tx1">
                    <a:lumMod val="65000"/>
                    <a:lumOff val="35000"/>
                  </a:schemeClr>
                </a:solidFill>
                <a:latin typeface="Adobe 繁黑體 Std B" pitchFamily="34" charset="-120"/>
                <a:ea typeface="Adobe 繁黑體 Std B" pitchFamily="34" charset="-120"/>
                <a:cs typeface="+mn-cs"/>
              </a:defRPr>
            </a:lvl4pPr>
            <a:lvl5pPr marL="2057400" indent="-228600" algn="l" defTabSz="914400" rtl="0" eaLnBrk="1" latinLnBrk="0" hangingPunct="1">
              <a:lnSpc>
                <a:spcPct val="150000"/>
              </a:lnSpc>
              <a:spcBef>
                <a:spcPct val="20000"/>
              </a:spcBef>
              <a:buFont typeface="Arial" panose="020B0604020202020204" pitchFamily="34" charset="0"/>
              <a:buChar char="»"/>
              <a:defRPr sz="2000" kern="1200">
                <a:solidFill>
                  <a:schemeClr val="tx1">
                    <a:lumMod val="65000"/>
                    <a:lumOff val="35000"/>
                  </a:schemeClr>
                </a:solidFill>
                <a:latin typeface="Adobe 繁黑體 Std B" pitchFamily="34" charset="-120"/>
                <a:ea typeface="Adobe 繁黑體 Std B" pitchFamily="34" charset="-120"/>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nSpc>
                <a:spcPct val="130000"/>
              </a:lnSpc>
              <a:spcBef>
                <a:spcPts val="1200"/>
              </a:spcBef>
              <a:buFont typeface="Arial" panose="020B0604020202020204" pitchFamily="34" charset="0"/>
              <a:buNone/>
            </a:pPr>
            <a:r>
              <a:rPr lang="en-US" altLang="zh-TW" sz="2000" b="1" dirty="0"/>
              <a:t>The shipments dropped slightly due to the port congestion and lack of containers in July and August this year.</a:t>
            </a:r>
            <a:r>
              <a:rPr lang="zh-TW" altLang="en-US" sz="2000" b="1" dirty="0"/>
              <a:t> </a:t>
            </a:r>
            <a:r>
              <a:rPr lang="en-US" altLang="zh-TW" sz="2000" b="1" dirty="0"/>
              <a:t>Shipments have returned to normal since September.</a:t>
            </a:r>
            <a:endParaRPr lang="zh-TW" altLang="zh-TW" sz="2000" dirty="0"/>
          </a:p>
        </p:txBody>
      </p:sp>
      <p:sp>
        <p:nvSpPr>
          <p:cNvPr id="10" name="文字方塊 9"/>
          <p:cNvSpPr txBox="1"/>
          <p:nvPr/>
        </p:nvSpPr>
        <p:spPr>
          <a:xfrm>
            <a:off x="5652120" y="1639833"/>
            <a:ext cx="2726387" cy="276999"/>
          </a:xfrm>
          <a:prstGeom prst="rect">
            <a:avLst/>
          </a:prstGeom>
          <a:noFill/>
        </p:spPr>
        <p:txBody>
          <a:bodyPr wrap="none" rtlCol="0">
            <a:spAutoFit/>
          </a:bodyPr>
          <a:lstStyle/>
          <a:p>
            <a:r>
              <a:rPr lang="en-US" altLang="zh-TW" sz="1200" b="1" dirty="0">
                <a:latin typeface="Adobe 繁黑體 Std B" pitchFamily="34" charset="-120"/>
                <a:ea typeface="Adobe 繁黑體 Std B" pitchFamily="34" charset="-120"/>
              </a:rPr>
              <a:t>Unit</a:t>
            </a:r>
            <a:r>
              <a:rPr lang="zh-TW" altLang="en-US" sz="1200" b="1" dirty="0">
                <a:latin typeface="Adobe 繁黑體 Std B" pitchFamily="34" charset="-120"/>
                <a:ea typeface="Adobe 繁黑體 Std B" pitchFamily="34" charset="-120"/>
              </a:rPr>
              <a:t>：</a:t>
            </a:r>
            <a:r>
              <a:rPr lang="en-US" altLang="zh-TW" sz="1200" b="1" dirty="0">
                <a:latin typeface="Adobe 繁黑體 Std B" pitchFamily="34" charset="-120"/>
                <a:ea typeface="Adobe 繁黑體 Std B" pitchFamily="34" charset="-120"/>
              </a:rPr>
              <a:t>Expressed in Thousands of NTD</a:t>
            </a:r>
            <a:endParaRPr lang="zh-TW" altLang="en-US" sz="1200" b="1" dirty="0">
              <a:latin typeface="Adobe 繁黑體 Std B" pitchFamily="34" charset="-120"/>
              <a:ea typeface="Adobe 繁黑體 Std B" pitchFamily="34" charset="-120"/>
            </a:endParaRPr>
          </a:p>
        </p:txBody>
      </p:sp>
      <p:graphicFrame>
        <p:nvGraphicFramePr>
          <p:cNvPr id="7" name="表格 6"/>
          <p:cNvGraphicFramePr>
            <a:graphicFrameLocks noGrp="1"/>
          </p:cNvGraphicFramePr>
          <p:nvPr>
            <p:extLst>
              <p:ext uri="{D42A27DB-BD31-4B8C-83A1-F6EECF244321}">
                <p14:modId xmlns:p14="http://schemas.microsoft.com/office/powerpoint/2010/main" val="3082438514"/>
              </p:ext>
            </p:extLst>
          </p:nvPr>
        </p:nvGraphicFramePr>
        <p:xfrm>
          <a:off x="755577" y="1979557"/>
          <a:ext cx="7632849" cy="1161411"/>
        </p:xfrm>
        <a:graphic>
          <a:graphicData uri="http://schemas.openxmlformats.org/drawingml/2006/table">
            <a:tbl>
              <a:tblPr firstRow="1" bandRow="1">
                <a:tableStyleId>{7DF18680-E054-41AD-8BC1-D1AEF772440D}</a:tableStyleId>
              </a:tblPr>
              <a:tblGrid>
                <a:gridCol w="1296143"/>
                <a:gridCol w="1944216"/>
                <a:gridCol w="2232248"/>
                <a:gridCol w="2160242"/>
              </a:tblGrid>
              <a:tr h="657355">
                <a:tc>
                  <a:txBody>
                    <a:bodyPr/>
                    <a:lstStyle/>
                    <a:p>
                      <a:pPr algn="ctr" fontAlgn="b"/>
                      <a:r>
                        <a:rPr lang="zh-TW" altLang="en-US" sz="2000" u="none" strike="noStrike" dirty="0">
                          <a:effectLst/>
                          <a:latin typeface="Adobe 繁黑體 Std B" pitchFamily="34" charset="-120"/>
                          <a:ea typeface="Adobe 繁黑體 Std B" pitchFamily="34" charset="-120"/>
                          <a:cs typeface="Arial" panose="020B0604020202020204" pitchFamily="34" charset="0"/>
                        </a:rPr>
                        <a:t>　</a:t>
                      </a:r>
                      <a:endParaRPr lang="zh-TW" altLang="en-US" sz="2000" b="0"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anchor="ctr"/>
                </a:tc>
                <a:tc>
                  <a:txBody>
                    <a:bodyPr/>
                    <a:lstStyle/>
                    <a:p>
                      <a:pPr algn="ctr" fontAlgn="b"/>
                      <a:r>
                        <a:rPr lang="en-US" altLang="zh-TW" sz="2000" u="none" strike="noStrike" dirty="0" smtClean="0">
                          <a:effectLst/>
                          <a:latin typeface="Adobe 繁黑體 Std B" pitchFamily="34" charset="-120"/>
                          <a:ea typeface="Adobe 繁黑體 Std B" pitchFamily="34" charset="-120"/>
                          <a:cs typeface="Arial" panose="020B0604020202020204" pitchFamily="34" charset="0"/>
                        </a:rPr>
                        <a:t>2021 Q3</a:t>
                      </a:r>
                      <a:endParaRPr lang="en-US" altLang="zh-TW" sz="2000" u="none" strike="noStrike" dirty="0" smtClean="0">
                        <a:effectLst/>
                        <a:latin typeface="Adobe 繁黑體 Std B" pitchFamily="34" charset="-120"/>
                        <a:ea typeface="Adobe 繁黑體 Std B" pitchFamily="34" charset="-120"/>
                        <a:cs typeface="Arial" panose="020B0604020202020204" pitchFamily="34" charset="0"/>
                      </a:endParaRPr>
                    </a:p>
                  </a:txBody>
                  <a:tcPr anchor="ctr"/>
                </a:tc>
                <a:tc>
                  <a:txBody>
                    <a:bodyPr/>
                    <a:lstStyle/>
                    <a:p>
                      <a:pPr algn="ctr" fontAlgn="b"/>
                      <a:r>
                        <a:rPr lang="en-US" altLang="zh-TW" sz="2000" u="none" strike="noStrike" dirty="0" smtClean="0">
                          <a:effectLst/>
                          <a:latin typeface="Adobe 繁黑體 Std B" pitchFamily="34" charset="-120"/>
                          <a:ea typeface="Adobe 繁黑體 Std B" pitchFamily="34" charset="-120"/>
                          <a:cs typeface="Arial" panose="020B0604020202020204" pitchFamily="34" charset="0"/>
                        </a:rPr>
                        <a:t>2020</a:t>
                      </a:r>
                      <a:r>
                        <a:rPr lang="zh-TW" altLang="en-US" sz="2000" u="none" strike="noStrike" dirty="0" smtClean="0">
                          <a:effectLst/>
                          <a:latin typeface="Adobe 繁黑體 Std B" pitchFamily="34" charset="-120"/>
                          <a:ea typeface="Adobe 繁黑體 Std B" pitchFamily="34" charset="-120"/>
                          <a:cs typeface="Arial" panose="020B0604020202020204" pitchFamily="34" charset="0"/>
                        </a:rPr>
                        <a:t> </a:t>
                      </a:r>
                      <a:r>
                        <a:rPr lang="en-US" altLang="zh-TW" sz="2000" u="none" strike="noStrike" dirty="0" smtClean="0">
                          <a:effectLst/>
                          <a:latin typeface="Adobe 繁黑體 Std B" pitchFamily="34" charset="-120"/>
                          <a:ea typeface="Adobe 繁黑體 Std B" pitchFamily="34" charset="-120"/>
                          <a:cs typeface="Arial" panose="020B0604020202020204" pitchFamily="34" charset="0"/>
                        </a:rPr>
                        <a:t>Q3</a:t>
                      </a:r>
                      <a:endParaRPr lang="zh-TW" altLang="en-US" sz="2000" u="none" strike="noStrike" dirty="0" smtClean="0">
                        <a:effectLst/>
                        <a:latin typeface="Adobe 繁黑體 Std B" pitchFamily="34" charset="-120"/>
                        <a:ea typeface="Adobe 繁黑體 Std B" pitchFamily="34" charset="-120"/>
                        <a:cs typeface="Arial" panose="020B0604020202020204" pitchFamily="34" charset="0"/>
                      </a:endParaRPr>
                    </a:p>
                  </a:txBody>
                  <a:tcPr anchor="ctr"/>
                </a:tc>
                <a:tc>
                  <a:txBody>
                    <a:bodyPr/>
                    <a:lstStyle/>
                    <a:p>
                      <a:pPr algn="ctr" fontAlgn="b"/>
                      <a:r>
                        <a:rPr lang="en-US" altLang="zh-TW" sz="2000" u="none" strike="noStrike" dirty="0" smtClean="0">
                          <a:effectLst/>
                          <a:latin typeface="Adobe 繁黑體 Std B" pitchFamily="34" charset="-120"/>
                          <a:ea typeface="Adobe 繁黑體 Std B" pitchFamily="34" charset="-120"/>
                          <a:cs typeface="Arial" panose="020B0604020202020204" pitchFamily="34" charset="0"/>
                        </a:rPr>
                        <a:t>2020</a:t>
                      </a:r>
                      <a:endParaRPr lang="zh-TW" altLang="en-US" sz="2000" b="1"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anchor="ctr"/>
                </a:tc>
              </a:tr>
              <a:tr h="504056">
                <a:tc>
                  <a:txBody>
                    <a:bodyPr/>
                    <a:lstStyle/>
                    <a:p>
                      <a:pPr marL="0" algn="ctr" defTabSz="914400" rtl="0" eaLnBrk="1" fontAlgn="b" latinLnBrk="0" hangingPunct="1"/>
                      <a:r>
                        <a:rPr lang="en-US" altLang="zh-TW" sz="1800" b="1" u="none" kern="1200" dirty="0" smtClean="0">
                          <a:solidFill>
                            <a:schemeClr val="dk1"/>
                          </a:solidFill>
                          <a:latin typeface="+mn-lt"/>
                          <a:ea typeface="+mn-ea"/>
                          <a:cs typeface="+mn-cs"/>
                        </a:rPr>
                        <a:t>N. America</a:t>
                      </a:r>
                    </a:p>
                  </a:txBody>
                  <a:tcPr anchor="b"/>
                </a:tc>
                <a:tc>
                  <a:txBody>
                    <a:bodyPr/>
                    <a:lstStyle/>
                    <a:p>
                      <a:pPr marL="0" algn="ctr" defTabSz="914400" rtl="0" eaLnBrk="1" fontAlgn="b" latinLnBrk="0" hangingPunct="1">
                        <a:spcAft>
                          <a:spcPts val="0"/>
                        </a:spcAft>
                      </a:pPr>
                      <a:r>
                        <a:rPr lang="en-US" altLang="zh-TW"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209,225</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marL="9525" marR="9525" marT="9525" marB="0" anchor="b"/>
                </a:tc>
                <a:tc>
                  <a:txBody>
                    <a:bodyPr/>
                    <a:lstStyle/>
                    <a:p>
                      <a:pPr marL="0" algn="ctr" defTabSz="914400" rtl="0" eaLnBrk="1" fontAlgn="b" latinLnBrk="0" hangingPunct="1">
                        <a:spcAft>
                          <a:spcPts val="0"/>
                        </a:spcAft>
                      </a:pPr>
                      <a:r>
                        <a:rPr lang="en-US" altLang="zh-TW"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163,312</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marL="9525" marR="9525" marT="9525" marB="0" anchor="b"/>
                </a:tc>
                <a:tc>
                  <a:txBody>
                    <a:bodyPr/>
                    <a:lstStyle/>
                    <a:p>
                      <a:pPr marL="0" algn="ctr" defTabSz="914400" rtl="0" eaLnBrk="1" fontAlgn="b" latinLnBrk="0" hangingPunct="1">
                        <a:spcAft>
                          <a:spcPts val="0"/>
                        </a:spcAft>
                      </a:pPr>
                      <a:r>
                        <a:rPr lang="en-US" altLang="zh-TW"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254,757 </a:t>
                      </a:r>
                    </a:p>
                  </a:txBody>
                  <a:tcPr marL="9525" marR="9525" marT="9525" marB="0" anchor="b"/>
                </a:tc>
              </a:tr>
            </a:tbl>
          </a:graphicData>
        </a:graphic>
      </p:graphicFrame>
    </p:spTree>
    <p:extLst>
      <p:ext uri="{BB962C8B-B14F-4D97-AF65-F5344CB8AC3E}">
        <p14:creationId xmlns:p14="http://schemas.microsoft.com/office/powerpoint/2010/main" val="15191017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b="1" dirty="0"/>
              <a:t>4.Major Customer in </a:t>
            </a:r>
            <a:r>
              <a:rPr lang="en-US" altLang="zh-TW" b="1" u="sng" dirty="0"/>
              <a:t>Europe </a:t>
            </a:r>
            <a:endParaRPr lang="zh-TW" altLang="en-US" u="sng" dirty="0"/>
          </a:p>
        </p:txBody>
      </p:sp>
      <p:sp>
        <p:nvSpPr>
          <p:cNvPr id="4" name="投影片編號版面配置區 3"/>
          <p:cNvSpPr>
            <a:spLocks noGrp="1"/>
          </p:cNvSpPr>
          <p:nvPr>
            <p:ph type="sldNum" sz="quarter" idx="4"/>
          </p:nvPr>
        </p:nvSpPr>
        <p:spPr/>
        <p:txBody>
          <a:bodyPr/>
          <a:lstStyle/>
          <a:p>
            <a:r>
              <a:rPr lang="zh-TW" altLang="en-US"/>
              <a:t> </a:t>
            </a:r>
            <a:fld id="{D3EE768E-844E-484A-8190-E019483211C0}" type="slidenum">
              <a:rPr lang="zh-TW" altLang="en-US" smtClean="0"/>
              <a:pPr/>
              <a:t>7</a:t>
            </a:fld>
            <a:endParaRPr lang="zh-TW" altLang="en-US" dirty="0"/>
          </a:p>
        </p:txBody>
      </p:sp>
      <p:sp>
        <p:nvSpPr>
          <p:cNvPr id="10" name="內容版面配置區 2"/>
          <p:cNvSpPr>
            <a:spLocks noGrp="1"/>
          </p:cNvSpPr>
          <p:nvPr>
            <p:ph idx="1"/>
          </p:nvPr>
        </p:nvSpPr>
        <p:spPr>
          <a:xfrm>
            <a:off x="683568" y="3789040"/>
            <a:ext cx="7690340" cy="1485468"/>
          </a:xfrm>
        </p:spPr>
        <p:txBody>
          <a:bodyPr>
            <a:normAutofit/>
          </a:bodyPr>
          <a:lstStyle/>
          <a:p>
            <a:pPr marL="0" indent="0">
              <a:lnSpc>
                <a:spcPct val="120000"/>
              </a:lnSpc>
              <a:spcBef>
                <a:spcPts val="1200"/>
              </a:spcBef>
              <a:buNone/>
            </a:pPr>
            <a:r>
              <a:rPr lang="en-US" altLang="zh-TW" sz="2000" b="1" dirty="0"/>
              <a:t>The customer’s market share steadily increase in the </a:t>
            </a:r>
            <a:r>
              <a:rPr lang="en-US" altLang="zh-TW" sz="2000" b="1" dirty="0" smtClean="0"/>
              <a:t>market </a:t>
            </a:r>
            <a:r>
              <a:rPr lang="en-US" altLang="zh-TW" sz="2000" b="1" dirty="0"/>
              <a:t>, and the sales have significantly went up by 51% in Q3 compared to the same period in 2020. </a:t>
            </a:r>
            <a:endParaRPr lang="zh-TW" altLang="zh-TW" sz="2000" dirty="0"/>
          </a:p>
        </p:txBody>
      </p:sp>
      <p:sp>
        <p:nvSpPr>
          <p:cNvPr id="11" name="文字方塊 10"/>
          <p:cNvSpPr txBox="1"/>
          <p:nvPr/>
        </p:nvSpPr>
        <p:spPr>
          <a:xfrm>
            <a:off x="5652120" y="1711841"/>
            <a:ext cx="2726387" cy="276999"/>
          </a:xfrm>
          <a:prstGeom prst="rect">
            <a:avLst/>
          </a:prstGeom>
          <a:noFill/>
        </p:spPr>
        <p:txBody>
          <a:bodyPr wrap="none" rtlCol="0">
            <a:spAutoFit/>
          </a:bodyPr>
          <a:lstStyle/>
          <a:p>
            <a:r>
              <a:rPr lang="en-US" altLang="zh-TW" sz="1200" b="1" dirty="0">
                <a:latin typeface="Adobe 繁黑體 Std B" pitchFamily="34" charset="-120"/>
                <a:ea typeface="Adobe 繁黑體 Std B" pitchFamily="34" charset="-120"/>
              </a:rPr>
              <a:t>Unit</a:t>
            </a:r>
            <a:r>
              <a:rPr lang="zh-TW" altLang="en-US" sz="1200" b="1" dirty="0">
                <a:latin typeface="Adobe 繁黑體 Std B" pitchFamily="34" charset="-120"/>
                <a:ea typeface="Adobe 繁黑體 Std B" pitchFamily="34" charset="-120"/>
              </a:rPr>
              <a:t>：</a:t>
            </a:r>
            <a:r>
              <a:rPr lang="en-US" altLang="zh-TW" sz="1200" b="1" dirty="0">
                <a:latin typeface="Adobe 繁黑體 Std B" pitchFamily="34" charset="-120"/>
                <a:ea typeface="Adobe 繁黑體 Std B" pitchFamily="34" charset="-120"/>
              </a:rPr>
              <a:t>Expressed in Thousands of NTD</a:t>
            </a:r>
            <a:endParaRPr lang="zh-TW" altLang="en-US" sz="1200" b="1" dirty="0">
              <a:latin typeface="Adobe 繁黑體 Std B" pitchFamily="34" charset="-120"/>
              <a:ea typeface="Adobe 繁黑體 Std B" pitchFamily="34" charset="-120"/>
            </a:endParaRPr>
          </a:p>
        </p:txBody>
      </p:sp>
      <p:graphicFrame>
        <p:nvGraphicFramePr>
          <p:cNvPr id="9" name="表格 8"/>
          <p:cNvGraphicFramePr>
            <a:graphicFrameLocks noGrp="1"/>
          </p:cNvGraphicFramePr>
          <p:nvPr>
            <p:extLst>
              <p:ext uri="{D42A27DB-BD31-4B8C-83A1-F6EECF244321}">
                <p14:modId xmlns:p14="http://schemas.microsoft.com/office/powerpoint/2010/main" val="1349186542"/>
              </p:ext>
            </p:extLst>
          </p:nvPr>
        </p:nvGraphicFramePr>
        <p:xfrm>
          <a:off x="755577" y="1979557"/>
          <a:ext cx="7632849" cy="1161411"/>
        </p:xfrm>
        <a:graphic>
          <a:graphicData uri="http://schemas.openxmlformats.org/drawingml/2006/table">
            <a:tbl>
              <a:tblPr firstRow="1" bandRow="1">
                <a:tableStyleId>{7DF18680-E054-41AD-8BC1-D1AEF772440D}</a:tableStyleId>
              </a:tblPr>
              <a:tblGrid>
                <a:gridCol w="1008111"/>
                <a:gridCol w="2130631"/>
                <a:gridCol w="2211386"/>
                <a:gridCol w="2282721"/>
              </a:tblGrid>
              <a:tr h="657355">
                <a:tc>
                  <a:txBody>
                    <a:bodyPr/>
                    <a:lstStyle/>
                    <a:p>
                      <a:pPr algn="ctr" fontAlgn="b"/>
                      <a:r>
                        <a:rPr lang="zh-TW" altLang="en-US" sz="2000" u="none" strike="noStrike" dirty="0">
                          <a:effectLst/>
                          <a:latin typeface="Adobe 繁黑體 Std B" pitchFamily="34" charset="-120"/>
                          <a:ea typeface="Adobe 繁黑體 Std B" pitchFamily="34" charset="-120"/>
                          <a:cs typeface="Arial" panose="020B0604020202020204" pitchFamily="34" charset="0"/>
                        </a:rPr>
                        <a:t>　</a:t>
                      </a:r>
                      <a:endParaRPr lang="zh-TW" altLang="en-US" sz="2000" b="0"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anchor="ctr"/>
                </a:tc>
                <a:tc>
                  <a:txBody>
                    <a:bodyPr/>
                    <a:lstStyle/>
                    <a:p>
                      <a:pPr algn="ctr" fontAlgn="b"/>
                      <a:r>
                        <a:rPr lang="en-US" altLang="zh-TW" sz="2000" u="none" strike="noStrike" dirty="0" smtClean="0">
                          <a:effectLst/>
                          <a:latin typeface="Adobe 繁黑體 Std B" pitchFamily="34" charset="-120"/>
                          <a:ea typeface="Adobe 繁黑體 Std B" pitchFamily="34" charset="-120"/>
                          <a:cs typeface="Arial" panose="020B0604020202020204" pitchFamily="34" charset="0"/>
                        </a:rPr>
                        <a:t>2021</a:t>
                      </a:r>
                      <a:r>
                        <a:rPr lang="zh-TW" altLang="en-US" sz="2000" u="none" strike="noStrike" dirty="0" smtClean="0">
                          <a:effectLst/>
                          <a:latin typeface="Adobe 繁黑體 Std B" pitchFamily="34" charset="-120"/>
                          <a:ea typeface="Adobe 繁黑體 Std B" pitchFamily="34" charset="-120"/>
                          <a:cs typeface="Arial" panose="020B0604020202020204" pitchFamily="34" charset="0"/>
                        </a:rPr>
                        <a:t> </a:t>
                      </a:r>
                      <a:r>
                        <a:rPr lang="en-US" altLang="zh-TW" sz="2000" u="none" strike="noStrike" dirty="0" smtClean="0">
                          <a:effectLst/>
                          <a:latin typeface="Adobe 繁黑體 Std B" pitchFamily="34" charset="-120"/>
                          <a:ea typeface="Adobe 繁黑體 Std B" pitchFamily="34" charset="-120"/>
                          <a:cs typeface="Arial" panose="020B0604020202020204" pitchFamily="34" charset="0"/>
                        </a:rPr>
                        <a:t>Q3</a:t>
                      </a:r>
                      <a:endParaRPr lang="zh-TW" altLang="en-US" sz="2000" b="1"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anchor="ctr"/>
                </a:tc>
                <a:tc>
                  <a:txBody>
                    <a:bodyPr/>
                    <a:lstStyle/>
                    <a:p>
                      <a:pPr algn="ctr" fontAlgn="b"/>
                      <a:r>
                        <a:rPr lang="en-US" altLang="zh-TW" sz="2000" u="none" strike="noStrike" dirty="0" smtClean="0">
                          <a:effectLst/>
                          <a:latin typeface="Adobe 繁黑體 Std B" pitchFamily="34" charset="-120"/>
                          <a:ea typeface="Adobe 繁黑體 Std B" pitchFamily="34" charset="-120"/>
                          <a:cs typeface="Arial" panose="020B0604020202020204" pitchFamily="34" charset="0"/>
                        </a:rPr>
                        <a:t>2020</a:t>
                      </a:r>
                      <a:r>
                        <a:rPr lang="zh-TW" altLang="en-US" sz="2000" u="none" strike="noStrike" dirty="0" smtClean="0">
                          <a:effectLst/>
                          <a:latin typeface="Adobe 繁黑體 Std B" pitchFamily="34" charset="-120"/>
                          <a:ea typeface="Adobe 繁黑體 Std B" pitchFamily="34" charset="-120"/>
                          <a:cs typeface="Arial" panose="020B0604020202020204" pitchFamily="34" charset="0"/>
                        </a:rPr>
                        <a:t> </a:t>
                      </a:r>
                      <a:r>
                        <a:rPr lang="en-US" altLang="zh-TW" sz="2000" u="none" strike="noStrike" dirty="0" smtClean="0">
                          <a:effectLst/>
                          <a:latin typeface="Adobe 繁黑體 Std B" pitchFamily="34" charset="-120"/>
                          <a:ea typeface="Adobe 繁黑體 Std B" pitchFamily="34" charset="-120"/>
                          <a:cs typeface="Arial" panose="020B0604020202020204" pitchFamily="34" charset="0"/>
                        </a:rPr>
                        <a:t>Q3</a:t>
                      </a:r>
                      <a:endParaRPr lang="zh-TW" altLang="en-US" sz="2000" u="none" strike="noStrike" dirty="0" smtClean="0">
                        <a:effectLst/>
                        <a:latin typeface="Adobe 繁黑體 Std B" pitchFamily="34" charset="-120"/>
                        <a:ea typeface="Adobe 繁黑體 Std B" pitchFamily="34" charset="-120"/>
                        <a:cs typeface="Arial" panose="020B0604020202020204" pitchFamily="34" charset="0"/>
                      </a:endParaRPr>
                    </a:p>
                  </a:txBody>
                  <a:tcPr anchor="ctr"/>
                </a:tc>
                <a:tc>
                  <a:txBody>
                    <a:bodyPr/>
                    <a:lstStyle/>
                    <a:p>
                      <a:pPr algn="ctr" fontAlgn="b"/>
                      <a:r>
                        <a:rPr lang="en-US" altLang="zh-TW" sz="2000" u="none" strike="noStrike" dirty="0" smtClean="0">
                          <a:effectLst/>
                          <a:latin typeface="Adobe 繁黑體 Std B" pitchFamily="34" charset="-120"/>
                          <a:ea typeface="Adobe 繁黑體 Std B" pitchFamily="34" charset="-120"/>
                          <a:cs typeface="Arial" panose="020B0604020202020204" pitchFamily="34" charset="0"/>
                        </a:rPr>
                        <a:t>2020</a:t>
                      </a:r>
                      <a:endParaRPr lang="zh-TW" altLang="en-US" sz="2000" b="1"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anchor="ctr"/>
                </a:tc>
              </a:tr>
              <a:tr h="504056">
                <a:tc>
                  <a:txBody>
                    <a:bodyPr/>
                    <a:lstStyle/>
                    <a:p>
                      <a:pPr marL="0" algn="ctr" defTabSz="914400" rtl="0" eaLnBrk="1" fontAlgn="b" latinLnBrk="0" hangingPunct="1"/>
                      <a:r>
                        <a:rPr lang="en-US" altLang="zh-TW" sz="1800" b="1" u="none" kern="1200" dirty="0" smtClean="0">
                          <a:solidFill>
                            <a:schemeClr val="dk1"/>
                          </a:solidFill>
                          <a:latin typeface="+mn-lt"/>
                          <a:ea typeface="+mn-ea"/>
                          <a:cs typeface="+mn-cs"/>
                        </a:rPr>
                        <a:t>Europe</a:t>
                      </a:r>
                      <a:endParaRPr lang="en-US" altLang="zh-TW" sz="1800" b="1" u="none" kern="1200" dirty="0">
                        <a:solidFill>
                          <a:schemeClr val="dk1"/>
                        </a:solidFill>
                        <a:latin typeface="+mn-lt"/>
                        <a:ea typeface="+mn-ea"/>
                        <a:cs typeface="+mn-cs"/>
                      </a:endParaRPr>
                    </a:p>
                  </a:txBody>
                  <a:tcPr anchor="b"/>
                </a:tc>
                <a:tc>
                  <a:txBody>
                    <a:bodyPr/>
                    <a:lstStyle/>
                    <a:p>
                      <a:pPr marL="0" algn="ctr" defTabSz="914400" rtl="0" eaLnBrk="1" fontAlgn="b" latinLnBrk="0" hangingPunct="1">
                        <a:spcAft>
                          <a:spcPts val="0"/>
                        </a:spcAft>
                      </a:pPr>
                      <a:r>
                        <a:rPr lang="en-US" altLang="zh-TW"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149,197</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marL="9525" marR="9525" marT="9525" marB="0" anchor="b"/>
                </a:tc>
                <a:tc>
                  <a:txBody>
                    <a:bodyPr/>
                    <a:lstStyle/>
                    <a:p>
                      <a:pPr marL="0" algn="ctr" defTabSz="914400" rtl="0" eaLnBrk="1" fontAlgn="b" latinLnBrk="0" hangingPunct="1">
                        <a:spcAft>
                          <a:spcPts val="0"/>
                        </a:spcAft>
                      </a:pPr>
                      <a:r>
                        <a:rPr lang="en-US" altLang="zh-TW"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98,766</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marL="9525" marR="9525" marT="9525" marB="0" anchor="b"/>
                </a:tc>
                <a:tc>
                  <a:txBody>
                    <a:bodyPr/>
                    <a:lstStyle/>
                    <a:p>
                      <a:pPr marL="0" algn="ctr" defTabSz="914400" rtl="0" eaLnBrk="1" fontAlgn="b" latinLnBrk="0" hangingPunct="1">
                        <a:spcAft>
                          <a:spcPts val="0"/>
                        </a:spcAft>
                      </a:pPr>
                      <a:r>
                        <a:rPr lang="en-US" altLang="zh-TW"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133,374 </a:t>
                      </a:r>
                    </a:p>
                  </a:txBody>
                  <a:tcPr marL="9525" marR="9525" marT="9525" marB="0" anchor="b"/>
                </a:tc>
              </a:tr>
            </a:tbl>
          </a:graphicData>
        </a:graphic>
      </p:graphicFrame>
    </p:spTree>
    <p:extLst>
      <p:ext uri="{BB962C8B-B14F-4D97-AF65-F5344CB8AC3E}">
        <p14:creationId xmlns:p14="http://schemas.microsoft.com/office/powerpoint/2010/main" val="18244015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b="1" dirty="0"/>
              <a:t>4.Major Customer in </a:t>
            </a:r>
            <a:r>
              <a:rPr lang="en-US" altLang="zh-TW" b="1" u="sng" dirty="0"/>
              <a:t>Brazil</a:t>
            </a:r>
            <a:endParaRPr lang="zh-TW" altLang="en-US" b="1" u="sng" dirty="0"/>
          </a:p>
        </p:txBody>
      </p:sp>
      <p:sp>
        <p:nvSpPr>
          <p:cNvPr id="4" name="投影片編號版面配置區 3"/>
          <p:cNvSpPr>
            <a:spLocks noGrp="1"/>
          </p:cNvSpPr>
          <p:nvPr>
            <p:ph type="sldNum" sz="quarter" idx="4"/>
          </p:nvPr>
        </p:nvSpPr>
        <p:spPr/>
        <p:txBody>
          <a:bodyPr/>
          <a:lstStyle/>
          <a:p>
            <a:r>
              <a:rPr lang="zh-TW" altLang="en-US"/>
              <a:t> </a:t>
            </a:r>
            <a:fld id="{D3EE768E-844E-484A-8190-E019483211C0}" type="slidenum">
              <a:rPr lang="zh-TW" altLang="en-US" smtClean="0"/>
              <a:pPr/>
              <a:t>8</a:t>
            </a:fld>
            <a:endParaRPr lang="zh-TW" altLang="en-US" dirty="0"/>
          </a:p>
        </p:txBody>
      </p:sp>
      <p:sp>
        <p:nvSpPr>
          <p:cNvPr id="8" name="內容版面配置區 2"/>
          <p:cNvSpPr>
            <a:spLocks noGrp="1"/>
          </p:cNvSpPr>
          <p:nvPr>
            <p:ph idx="1"/>
          </p:nvPr>
        </p:nvSpPr>
        <p:spPr>
          <a:xfrm>
            <a:off x="755576" y="3429000"/>
            <a:ext cx="7588389" cy="2664296"/>
          </a:xfrm>
        </p:spPr>
        <p:txBody>
          <a:bodyPr>
            <a:noAutofit/>
          </a:bodyPr>
          <a:lstStyle/>
          <a:p>
            <a:pPr>
              <a:lnSpc>
                <a:spcPct val="100000"/>
              </a:lnSpc>
              <a:spcBef>
                <a:spcPts val="1200"/>
              </a:spcBef>
            </a:pPr>
            <a:r>
              <a:rPr lang="en-US" altLang="zh-TW" sz="2400" b="1" dirty="0"/>
              <a:t>The orders are stably increase. </a:t>
            </a:r>
          </a:p>
          <a:p>
            <a:pPr>
              <a:lnSpc>
                <a:spcPct val="100000"/>
              </a:lnSpc>
              <a:spcBef>
                <a:spcPts val="1200"/>
              </a:spcBef>
            </a:pPr>
            <a:r>
              <a:rPr lang="en-US" altLang="zh-TW" sz="2400" b="1" dirty="0"/>
              <a:t>Market expansion</a:t>
            </a:r>
            <a:r>
              <a:rPr lang="zh-TW" altLang="en-US" sz="2400" b="1" dirty="0"/>
              <a:t>：</a:t>
            </a:r>
            <a:r>
              <a:rPr lang="en-US" altLang="zh-TW" sz="2000" b="1" dirty="0"/>
              <a:t>More focus on government procurement and participation in public hospital tenders. </a:t>
            </a:r>
          </a:p>
          <a:p>
            <a:pPr>
              <a:lnSpc>
                <a:spcPct val="100000"/>
              </a:lnSpc>
              <a:spcBef>
                <a:spcPts val="1200"/>
              </a:spcBef>
            </a:pPr>
            <a:r>
              <a:rPr lang="en-US" altLang="zh-TW" sz="2400" b="1" dirty="0"/>
              <a:t>Local factory setup </a:t>
            </a:r>
            <a:r>
              <a:rPr lang="zh-TW" altLang="en-US" sz="2400" b="1" dirty="0"/>
              <a:t>：</a:t>
            </a:r>
            <a:r>
              <a:rPr lang="en-US" altLang="zh-TW" sz="2400" b="1" dirty="0"/>
              <a:t>Delay due to Covid-19 Pandemic</a:t>
            </a:r>
            <a:endParaRPr lang="zh-TW" altLang="zh-TW" sz="2400" dirty="0"/>
          </a:p>
        </p:txBody>
      </p:sp>
      <p:sp>
        <p:nvSpPr>
          <p:cNvPr id="12" name="文字方塊 11"/>
          <p:cNvSpPr txBox="1"/>
          <p:nvPr/>
        </p:nvSpPr>
        <p:spPr>
          <a:xfrm>
            <a:off x="5652120" y="1711841"/>
            <a:ext cx="2726387" cy="276999"/>
          </a:xfrm>
          <a:prstGeom prst="rect">
            <a:avLst/>
          </a:prstGeom>
          <a:noFill/>
        </p:spPr>
        <p:txBody>
          <a:bodyPr wrap="none" rtlCol="0">
            <a:spAutoFit/>
          </a:bodyPr>
          <a:lstStyle/>
          <a:p>
            <a:r>
              <a:rPr lang="en-US" altLang="zh-TW" sz="1200" b="1" dirty="0">
                <a:latin typeface="Adobe 繁黑體 Std B" pitchFamily="34" charset="-120"/>
                <a:ea typeface="Adobe 繁黑體 Std B" pitchFamily="34" charset="-120"/>
              </a:rPr>
              <a:t>Unit</a:t>
            </a:r>
            <a:r>
              <a:rPr lang="zh-TW" altLang="en-US" sz="1200" b="1" dirty="0">
                <a:latin typeface="Adobe 繁黑體 Std B" pitchFamily="34" charset="-120"/>
                <a:ea typeface="Adobe 繁黑體 Std B" pitchFamily="34" charset="-120"/>
              </a:rPr>
              <a:t>：</a:t>
            </a:r>
            <a:r>
              <a:rPr lang="en-US" altLang="zh-TW" sz="1200" b="1" dirty="0">
                <a:latin typeface="Adobe 繁黑體 Std B" pitchFamily="34" charset="-120"/>
                <a:ea typeface="Adobe 繁黑體 Std B" pitchFamily="34" charset="-120"/>
              </a:rPr>
              <a:t>Expressed in Thousands of NTD</a:t>
            </a:r>
            <a:endParaRPr lang="zh-TW" altLang="en-US" sz="1200" b="1" dirty="0">
              <a:latin typeface="Adobe 繁黑體 Std B" pitchFamily="34" charset="-120"/>
              <a:ea typeface="Adobe 繁黑體 Std B" pitchFamily="34" charset="-120"/>
            </a:endParaRPr>
          </a:p>
        </p:txBody>
      </p:sp>
      <p:graphicFrame>
        <p:nvGraphicFramePr>
          <p:cNvPr id="7" name="表格 6"/>
          <p:cNvGraphicFramePr>
            <a:graphicFrameLocks noGrp="1"/>
          </p:cNvGraphicFramePr>
          <p:nvPr>
            <p:extLst>
              <p:ext uri="{D42A27DB-BD31-4B8C-83A1-F6EECF244321}">
                <p14:modId xmlns:p14="http://schemas.microsoft.com/office/powerpoint/2010/main" val="2298853433"/>
              </p:ext>
            </p:extLst>
          </p:nvPr>
        </p:nvGraphicFramePr>
        <p:xfrm>
          <a:off x="899591" y="1979557"/>
          <a:ext cx="7632849" cy="1161411"/>
        </p:xfrm>
        <a:graphic>
          <a:graphicData uri="http://schemas.openxmlformats.org/drawingml/2006/table">
            <a:tbl>
              <a:tblPr firstRow="1" bandRow="1">
                <a:tableStyleId>{7DF18680-E054-41AD-8BC1-D1AEF772440D}</a:tableStyleId>
              </a:tblPr>
              <a:tblGrid>
                <a:gridCol w="1008111"/>
                <a:gridCol w="2130631"/>
                <a:gridCol w="2211386"/>
                <a:gridCol w="2282721"/>
              </a:tblGrid>
              <a:tr h="657355">
                <a:tc>
                  <a:txBody>
                    <a:bodyPr/>
                    <a:lstStyle/>
                    <a:p>
                      <a:pPr algn="ctr" fontAlgn="b"/>
                      <a:r>
                        <a:rPr lang="zh-TW" altLang="en-US" sz="2000" u="none" strike="noStrike" dirty="0">
                          <a:effectLst/>
                          <a:latin typeface="Adobe 繁黑體 Std B" pitchFamily="34" charset="-120"/>
                          <a:ea typeface="Adobe 繁黑體 Std B" pitchFamily="34" charset="-120"/>
                          <a:cs typeface="Arial" panose="020B0604020202020204" pitchFamily="34" charset="0"/>
                        </a:rPr>
                        <a:t>　</a:t>
                      </a:r>
                      <a:endParaRPr lang="zh-TW" altLang="en-US" sz="2000" b="0"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anchor="ctr"/>
                </a:tc>
                <a:tc>
                  <a:txBody>
                    <a:bodyPr/>
                    <a:lstStyle/>
                    <a:p>
                      <a:pPr algn="ctr" fontAlgn="b"/>
                      <a:r>
                        <a:rPr lang="en-US" altLang="zh-TW" sz="2000" u="none" strike="noStrike" dirty="0" smtClean="0">
                          <a:effectLst/>
                          <a:latin typeface="Adobe 繁黑體 Std B" pitchFamily="34" charset="-120"/>
                          <a:ea typeface="Adobe 繁黑體 Std B" pitchFamily="34" charset="-120"/>
                          <a:cs typeface="Arial" panose="020B0604020202020204" pitchFamily="34" charset="0"/>
                        </a:rPr>
                        <a:t>2021</a:t>
                      </a:r>
                      <a:r>
                        <a:rPr lang="zh-TW" altLang="en-US" sz="2000" u="none" strike="noStrike" dirty="0" smtClean="0">
                          <a:effectLst/>
                          <a:latin typeface="Adobe 繁黑體 Std B" pitchFamily="34" charset="-120"/>
                          <a:ea typeface="Adobe 繁黑體 Std B" pitchFamily="34" charset="-120"/>
                          <a:cs typeface="Arial" panose="020B0604020202020204" pitchFamily="34" charset="0"/>
                        </a:rPr>
                        <a:t> </a:t>
                      </a:r>
                      <a:r>
                        <a:rPr lang="en-US" altLang="zh-TW" sz="2000" u="none" strike="noStrike" dirty="0" smtClean="0">
                          <a:effectLst/>
                          <a:latin typeface="Adobe 繁黑體 Std B" pitchFamily="34" charset="-120"/>
                          <a:ea typeface="Adobe 繁黑體 Std B" pitchFamily="34" charset="-120"/>
                          <a:cs typeface="Arial" panose="020B0604020202020204" pitchFamily="34" charset="0"/>
                        </a:rPr>
                        <a:t>Q3</a:t>
                      </a:r>
                      <a:endParaRPr lang="zh-TW" altLang="en-US" sz="2000" b="1"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anchor="ctr"/>
                </a:tc>
                <a:tc>
                  <a:txBody>
                    <a:bodyPr/>
                    <a:lstStyle/>
                    <a:p>
                      <a:pPr algn="ctr" fontAlgn="b"/>
                      <a:r>
                        <a:rPr lang="en-US" altLang="zh-TW" sz="2000" u="none" strike="noStrike" dirty="0" smtClean="0">
                          <a:effectLst/>
                          <a:latin typeface="Adobe 繁黑體 Std B" pitchFamily="34" charset="-120"/>
                          <a:ea typeface="Adobe 繁黑體 Std B" pitchFamily="34" charset="-120"/>
                          <a:cs typeface="Arial" panose="020B0604020202020204" pitchFamily="34" charset="0"/>
                        </a:rPr>
                        <a:t>2020</a:t>
                      </a:r>
                      <a:r>
                        <a:rPr lang="zh-TW" altLang="en-US" sz="2000" u="none" strike="noStrike" dirty="0" smtClean="0">
                          <a:effectLst/>
                          <a:latin typeface="Adobe 繁黑體 Std B" pitchFamily="34" charset="-120"/>
                          <a:ea typeface="Adobe 繁黑體 Std B" pitchFamily="34" charset="-120"/>
                          <a:cs typeface="Arial" panose="020B0604020202020204" pitchFamily="34" charset="0"/>
                        </a:rPr>
                        <a:t> </a:t>
                      </a:r>
                      <a:r>
                        <a:rPr lang="en-US" altLang="zh-TW" sz="2000" u="none" strike="noStrike" dirty="0" smtClean="0">
                          <a:effectLst/>
                          <a:latin typeface="Adobe 繁黑體 Std B" pitchFamily="34" charset="-120"/>
                          <a:ea typeface="Adobe 繁黑體 Std B" pitchFamily="34" charset="-120"/>
                          <a:cs typeface="Arial" panose="020B0604020202020204" pitchFamily="34" charset="0"/>
                        </a:rPr>
                        <a:t>Q3</a:t>
                      </a:r>
                      <a:endParaRPr lang="zh-TW" altLang="en-US" sz="2000" u="none" strike="noStrike" dirty="0" smtClean="0">
                        <a:effectLst/>
                        <a:latin typeface="Adobe 繁黑體 Std B" pitchFamily="34" charset="-120"/>
                        <a:ea typeface="Adobe 繁黑體 Std B" pitchFamily="34" charset="-120"/>
                        <a:cs typeface="Arial" panose="020B0604020202020204" pitchFamily="34" charset="0"/>
                      </a:endParaRPr>
                    </a:p>
                  </a:txBody>
                  <a:tcPr anchor="ctr"/>
                </a:tc>
                <a:tc>
                  <a:txBody>
                    <a:bodyPr/>
                    <a:lstStyle/>
                    <a:p>
                      <a:pPr algn="ctr" fontAlgn="b"/>
                      <a:r>
                        <a:rPr lang="en-US" altLang="zh-TW" sz="2000" u="none" strike="noStrike" dirty="0" smtClean="0">
                          <a:effectLst/>
                          <a:latin typeface="Adobe 繁黑體 Std B" pitchFamily="34" charset="-120"/>
                          <a:ea typeface="Adobe 繁黑體 Std B" pitchFamily="34" charset="-120"/>
                          <a:cs typeface="Arial" panose="020B0604020202020204" pitchFamily="34" charset="0"/>
                        </a:rPr>
                        <a:t>2020</a:t>
                      </a:r>
                      <a:endParaRPr lang="zh-TW" altLang="en-US" sz="2000" b="1" i="0" u="none" strike="noStrike" dirty="0">
                        <a:solidFill>
                          <a:srgbClr val="000000"/>
                        </a:solidFill>
                        <a:effectLst/>
                        <a:latin typeface="Adobe 繁黑體 Std B" pitchFamily="34" charset="-120"/>
                        <a:ea typeface="Adobe 繁黑體 Std B" pitchFamily="34" charset="-120"/>
                        <a:cs typeface="Arial" panose="020B0604020202020204" pitchFamily="34" charset="0"/>
                      </a:endParaRPr>
                    </a:p>
                  </a:txBody>
                  <a:tcPr anchor="ctr"/>
                </a:tc>
              </a:tr>
              <a:tr h="504056">
                <a:tc>
                  <a:txBody>
                    <a:bodyPr/>
                    <a:lstStyle/>
                    <a:p>
                      <a:pPr marL="0" algn="ctr" defTabSz="914400" rtl="0" eaLnBrk="1" fontAlgn="b" latinLnBrk="0" hangingPunct="1"/>
                      <a:r>
                        <a:rPr lang="en-US" altLang="zh-TW" sz="1800" b="1" u="none" kern="1200" dirty="0" smtClean="0">
                          <a:solidFill>
                            <a:schemeClr val="dk1"/>
                          </a:solidFill>
                          <a:latin typeface="+mn-lt"/>
                          <a:ea typeface="+mn-ea"/>
                          <a:cs typeface="+mn-cs"/>
                        </a:rPr>
                        <a:t>Brazil</a:t>
                      </a:r>
                    </a:p>
                  </a:txBody>
                  <a:tcPr anchor="b"/>
                </a:tc>
                <a:tc>
                  <a:txBody>
                    <a:bodyPr/>
                    <a:lstStyle/>
                    <a:p>
                      <a:pPr marL="0" algn="ctr" defTabSz="914400" rtl="0" eaLnBrk="1" fontAlgn="b" latinLnBrk="0" hangingPunct="1">
                        <a:spcAft>
                          <a:spcPts val="0"/>
                        </a:spcAft>
                      </a:pPr>
                      <a:r>
                        <a:rPr lang="en-US" altLang="zh-TW"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138,037</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marL="9525" marR="9525" marT="9525" marB="0" anchor="b"/>
                </a:tc>
                <a:tc>
                  <a:txBody>
                    <a:bodyPr/>
                    <a:lstStyle/>
                    <a:p>
                      <a:pPr marL="0" algn="ctr" defTabSz="914400" rtl="0" eaLnBrk="1" fontAlgn="b" latinLnBrk="0" hangingPunct="1">
                        <a:spcAft>
                          <a:spcPts val="0"/>
                        </a:spcAft>
                      </a:pPr>
                      <a:r>
                        <a:rPr lang="en-US" altLang="zh-TW"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75,604</a:t>
                      </a:r>
                      <a:endParaRPr lang="zh-TW" sz="1800" u="none" strike="noStrike" kern="1200" dirty="0">
                        <a:solidFill>
                          <a:schemeClr val="dk1"/>
                        </a:solidFill>
                        <a:effectLst/>
                        <a:latin typeface="Adobe 繁黑體 Std B" pitchFamily="34" charset="-120"/>
                        <a:ea typeface="Adobe 繁黑體 Std B" pitchFamily="34" charset="-120"/>
                        <a:cs typeface="Arial" panose="020B0604020202020204" pitchFamily="34" charset="0"/>
                      </a:endParaRPr>
                    </a:p>
                  </a:txBody>
                  <a:tcPr marL="9525" marR="9525" marT="9525" marB="0" anchor="b"/>
                </a:tc>
                <a:tc>
                  <a:txBody>
                    <a:bodyPr/>
                    <a:lstStyle/>
                    <a:p>
                      <a:pPr marL="0" algn="ctr" defTabSz="914400" rtl="0" eaLnBrk="1" fontAlgn="b" latinLnBrk="0" hangingPunct="1">
                        <a:spcAft>
                          <a:spcPts val="0"/>
                        </a:spcAft>
                      </a:pPr>
                      <a:r>
                        <a:rPr lang="en-US" altLang="zh-TW" sz="1800" u="none" strike="noStrike" kern="1200" dirty="0" smtClean="0">
                          <a:solidFill>
                            <a:schemeClr val="dk1"/>
                          </a:solidFill>
                          <a:effectLst/>
                          <a:latin typeface="Adobe 繁黑體 Std B" pitchFamily="34" charset="-120"/>
                          <a:ea typeface="Adobe 繁黑體 Std B" pitchFamily="34" charset="-120"/>
                          <a:cs typeface="Arial" panose="020B0604020202020204" pitchFamily="34" charset="0"/>
                        </a:rPr>
                        <a:t>105,929 </a:t>
                      </a:r>
                    </a:p>
                  </a:txBody>
                  <a:tcPr marL="9525" marR="9525" marT="9525" marB="0" anchor="b"/>
                </a:tc>
              </a:tr>
            </a:tbl>
          </a:graphicData>
        </a:graphic>
      </p:graphicFrame>
    </p:spTree>
    <p:extLst>
      <p:ext uri="{BB962C8B-B14F-4D97-AF65-F5344CB8AC3E}">
        <p14:creationId xmlns:p14="http://schemas.microsoft.com/office/powerpoint/2010/main" val="3092789734"/>
      </p:ext>
    </p:extLst>
  </p:cSld>
  <p:clrMapOvr>
    <a:masterClrMapping/>
  </p:clrMapOvr>
</p:sld>
</file>

<file path=ppt/theme/theme1.xml><?xml version="1.0" encoding="utf-8"?>
<a:theme xmlns:a="http://schemas.openxmlformats.org/drawingml/2006/main" name="OK簡單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自訂 2">
      <a:majorFont>
        <a:latin typeface="Calibri"/>
        <a:ea typeface="文鼎黑體M"/>
        <a:cs typeface=""/>
      </a:majorFont>
      <a:minorFont>
        <a:latin typeface="Calibri"/>
        <a:ea typeface="微軟正黑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lumMod val="50000"/>
            <a:lumOff val="50000"/>
            <a:alpha val="30000"/>
          </a:schemeClr>
        </a:solidFill>
        <a:ln w="19050">
          <a:solidFill>
            <a:srgbClr val="FFCC00"/>
          </a:solidFill>
          <a:prstDash val="sysDash"/>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5"/>
        </a:lnRef>
        <a:fillRef idx="0">
          <a:schemeClr val="accent5"/>
        </a:fillRef>
        <a:effectRef idx="0">
          <a:schemeClr val="accent5"/>
        </a:effectRef>
        <a:fontRef idx="minor">
          <a:schemeClr val="tx1"/>
        </a:fontRef>
      </a:style>
    </a:spDef>
    <a:lnDef>
      <a:spPr>
        <a:noFill/>
        <a:ln w="12700">
          <a:solidFill>
            <a:srgbClr val="46A89C"/>
          </a:solidFill>
          <a:tailEnd type="oval"/>
        </a:ln>
      </a:spPr>
      <a:bodyPr/>
      <a:lstStyle/>
      <a:style>
        <a:lnRef idx="2">
          <a:schemeClr val="accent1">
            <a:shade val="50000"/>
          </a:schemeClr>
        </a:lnRef>
        <a:fillRef idx="1">
          <a:schemeClr val="accent1"/>
        </a:fillRef>
        <a:effectRef idx="0">
          <a:schemeClr val="accent1"/>
        </a:effectRef>
        <a:fontRef idx="minor">
          <a:schemeClr val="lt1"/>
        </a:fontRef>
      </a:style>
    </a:lnDef>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38508</TotalTime>
  <Words>675</Words>
  <Application>Microsoft Office PowerPoint</Application>
  <PresentationFormat>如螢幕大小 (4:3)</PresentationFormat>
  <Paragraphs>207</Paragraphs>
  <Slides>13</Slides>
  <Notes>2</Notes>
  <HiddenSlides>0</HiddenSlides>
  <MMClips>0</MMClips>
  <ScaleCrop>false</ScaleCrop>
  <HeadingPairs>
    <vt:vector size="4" baseType="variant">
      <vt:variant>
        <vt:lpstr>佈景主題</vt:lpstr>
      </vt:variant>
      <vt:variant>
        <vt:i4>1</vt:i4>
      </vt:variant>
      <vt:variant>
        <vt:lpstr>投影片標題</vt:lpstr>
      </vt:variant>
      <vt:variant>
        <vt:i4>13</vt:i4>
      </vt:variant>
    </vt:vector>
  </HeadingPairs>
  <TitlesOfParts>
    <vt:vector size="14" baseType="lpstr">
      <vt:lpstr>OK簡單版</vt:lpstr>
      <vt:lpstr>OK Biotech Co., Ltd</vt:lpstr>
      <vt:lpstr>Disclaimers</vt:lpstr>
      <vt:lpstr>Agenda</vt:lpstr>
      <vt:lpstr>1. Our product sales and revenue</vt:lpstr>
      <vt:lpstr>2.New products</vt:lpstr>
      <vt:lpstr>3.Top 5 Customers Overview</vt:lpstr>
      <vt:lpstr>4.Major Customer in N. America</vt:lpstr>
      <vt:lpstr>4.Major Customer in Europe </vt:lpstr>
      <vt:lpstr>4.Major Customer in Brazil</vt:lpstr>
      <vt:lpstr>4.Major Customer in N. Africa</vt:lpstr>
      <vt:lpstr>5.Outlook for 2021 Q4&amp; 2022</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訊映光電股份有限公司</dc:title>
  <dc:creator>evelyn</dc:creator>
  <cp:lastModifiedBy>steven</cp:lastModifiedBy>
  <cp:revision>1081</cp:revision>
  <cp:lastPrinted>2017-10-24T08:57:23Z</cp:lastPrinted>
  <dcterms:created xsi:type="dcterms:W3CDTF">2017-03-07T11:26:12Z</dcterms:created>
  <dcterms:modified xsi:type="dcterms:W3CDTF">2021-12-24T08:28:33Z</dcterms:modified>
</cp:coreProperties>
</file>